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76" r:id="rId5"/>
    <p:sldId id="262" r:id="rId6"/>
    <p:sldId id="277" r:id="rId7"/>
    <p:sldId id="259" r:id="rId8"/>
    <p:sldId id="263" r:id="rId9"/>
    <p:sldId id="267" r:id="rId10"/>
    <p:sldId id="275" r:id="rId11"/>
  </p:sldIdLst>
  <p:sldSz cx="12192000" cy="6858000"/>
  <p:notesSz cx="6858000" cy="9144000"/>
  <p:embeddedFontLst>
    <p:embeddedFont>
      <p:font typeface="方正行楷繁体" panose="020B0604020202020204" charset="-122"/>
      <p:regular r:id="rId13"/>
    </p:embeddedFont>
    <p:embeddedFont>
      <p:font typeface="Calibri" panose="020F0502020204030204" pitchFamily="34" charset="0"/>
      <p:regular r:id="rId14"/>
      <p:bold r:id="rId15"/>
      <p:italic r:id="rId16"/>
      <p:boldItalic r:id="rId17"/>
    </p:embeddedFont>
    <p:embeddedFont>
      <p:font typeface="等线 Light" panose="020B0604020202020204" charset="-122"/>
      <p:regular r:id="rId18"/>
    </p:embeddedFont>
    <p:embeddedFont>
      <p:font typeface="Adobe Devanagari" panose="02040503050201020203" charset="0"/>
      <p:regular r:id="rId19"/>
      <p:bold r:id="rId20"/>
      <p:italic r:id="rId21"/>
      <p:boldItalic r:id="rId22"/>
    </p:embeddedFont>
    <p:embeddedFont>
      <p:font typeface="等线" panose="020B0604020202020204" charset="-122"/>
      <p:regular r:id="rId23"/>
      <p:bold r:id="rId24"/>
    </p:embeddedFont>
    <p:embeddedFont>
      <p:font typeface="游ゴシック" panose="020B0400000000000000" pitchFamily="34" charset="-128"/>
      <p:regular r:id="rId25"/>
      <p:bold r:id="rId26"/>
    </p:embeddedFont>
    <p:embeddedFont>
      <p:font typeface="宋体" panose="02010600030101010101" pitchFamily="2" charset="-122"/>
      <p:regular r:id="rId27"/>
    </p:embeddedFont>
    <p:embeddedFont>
      <p:font typeface="方正古隶简体" panose="020B0604020202020204" charset="-122"/>
      <p:regular r:id="rId2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E0DB"/>
    <a:srgbClr val="AF5558"/>
    <a:srgbClr val="EBA09E"/>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33" autoAdjust="0"/>
    <p:restoredTop sz="94660"/>
  </p:normalViewPr>
  <p:slideViewPr>
    <p:cSldViewPr snapToGrid="0" showGuides="1">
      <p:cViewPr varScale="1">
        <p:scale>
          <a:sx n="106" d="100"/>
          <a:sy n="106" d="100"/>
        </p:scale>
        <p:origin x="90" y="228"/>
      </p:cViewPr>
      <p:guideLst>
        <p:guide orient="horz" pos="2137"/>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120E77-BEAC-4C9D-A744-ECB27BC4F8AC}" type="datetimeFigureOut">
              <a:rPr lang="zh-CN" altLang="en-US" smtClean="0"/>
              <a:pPr/>
              <a:t>2020/10/13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8EC9C7-1CA5-4F0A-A098-4F97ADAB24A2}" type="slidenum">
              <a:rPr lang="zh-CN" altLang="en-US" smtClean="0"/>
              <a:pPr/>
              <a:t>‹#›</a:t>
            </a:fld>
            <a:endParaRPr lang="zh-CN" altLang="en-US"/>
          </a:p>
        </p:txBody>
      </p:sp>
    </p:spTree>
    <p:extLst>
      <p:ext uri="{BB962C8B-B14F-4D97-AF65-F5344CB8AC3E}">
        <p14:creationId xmlns:p14="http://schemas.microsoft.com/office/powerpoint/2010/main" val="786451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43244F4-8239-4FBA-BAF8-1D7BA70E9511}" type="datetimeFigureOut">
              <a:rPr lang="zh-CN" altLang="en-US" smtClean="0"/>
              <a:pPr/>
              <a:t>2020/10/13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pPr/>
              <a:t>‹#›</a:t>
            </a:fld>
            <a:endParaRPr lang="zh-CN" altLang="en-US"/>
          </a:p>
        </p:txBody>
      </p:sp>
    </p:spTree>
    <p:extLst>
      <p:ext uri="{BB962C8B-B14F-4D97-AF65-F5344CB8AC3E}">
        <p14:creationId xmlns:p14="http://schemas.microsoft.com/office/powerpoint/2010/main" val="5427907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43244F4-8239-4FBA-BAF8-1D7BA70E9511}" type="datetimeFigureOut">
              <a:rPr lang="zh-CN" altLang="en-US" smtClean="0"/>
              <a:pPr/>
              <a:t>2020/10/13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pPr/>
              <a:t>‹#›</a:t>
            </a:fld>
            <a:endParaRPr lang="zh-CN" altLang="en-US"/>
          </a:p>
        </p:txBody>
      </p:sp>
    </p:spTree>
    <p:extLst>
      <p:ext uri="{BB962C8B-B14F-4D97-AF65-F5344CB8AC3E}">
        <p14:creationId xmlns:p14="http://schemas.microsoft.com/office/powerpoint/2010/main" val="2400726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43244F4-8239-4FBA-BAF8-1D7BA70E9511}" type="datetimeFigureOut">
              <a:rPr lang="zh-CN" altLang="en-US" smtClean="0"/>
              <a:pPr/>
              <a:t>2020/10/13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pPr/>
              <a:t>‹#›</a:t>
            </a:fld>
            <a:endParaRPr lang="zh-CN" altLang="en-US"/>
          </a:p>
        </p:txBody>
      </p:sp>
    </p:spTree>
    <p:extLst>
      <p:ext uri="{BB962C8B-B14F-4D97-AF65-F5344CB8AC3E}">
        <p14:creationId xmlns:p14="http://schemas.microsoft.com/office/powerpoint/2010/main" val="764845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43244F4-8239-4FBA-BAF8-1D7BA70E9511}" type="datetimeFigureOut">
              <a:rPr lang="zh-CN" altLang="en-US" smtClean="0"/>
              <a:pPr/>
              <a:t>2020/10/13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pPr/>
              <a:t>‹#›</a:t>
            </a:fld>
            <a:endParaRPr lang="zh-CN" altLang="en-US"/>
          </a:p>
        </p:txBody>
      </p:sp>
    </p:spTree>
    <p:extLst>
      <p:ext uri="{BB962C8B-B14F-4D97-AF65-F5344CB8AC3E}">
        <p14:creationId xmlns:p14="http://schemas.microsoft.com/office/powerpoint/2010/main" val="27857996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43244F4-8239-4FBA-BAF8-1D7BA70E9511}" type="datetimeFigureOut">
              <a:rPr lang="zh-CN" altLang="en-US" smtClean="0"/>
              <a:pPr/>
              <a:t>2020/10/13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pPr/>
              <a:t>‹#›</a:t>
            </a:fld>
            <a:endParaRPr lang="zh-CN" altLang="en-US"/>
          </a:p>
        </p:txBody>
      </p:sp>
    </p:spTree>
    <p:extLst>
      <p:ext uri="{BB962C8B-B14F-4D97-AF65-F5344CB8AC3E}">
        <p14:creationId xmlns:p14="http://schemas.microsoft.com/office/powerpoint/2010/main" val="16348064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43244F4-8239-4FBA-BAF8-1D7BA70E9511}" type="datetimeFigureOut">
              <a:rPr lang="zh-CN" altLang="en-US" smtClean="0"/>
              <a:pPr/>
              <a:t>2020/10/13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303B9C-3929-4105-9A36-5366D33C22D3}" type="slidenum">
              <a:rPr lang="zh-CN" altLang="en-US" smtClean="0"/>
              <a:pPr/>
              <a:t>‹#›</a:t>
            </a:fld>
            <a:endParaRPr lang="zh-CN" altLang="en-US"/>
          </a:p>
        </p:txBody>
      </p:sp>
    </p:spTree>
    <p:extLst>
      <p:ext uri="{BB962C8B-B14F-4D97-AF65-F5344CB8AC3E}">
        <p14:creationId xmlns:p14="http://schemas.microsoft.com/office/powerpoint/2010/main" val="10416461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43244F4-8239-4FBA-BAF8-1D7BA70E9511}" type="datetimeFigureOut">
              <a:rPr lang="zh-CN" altLang="en-US" smtClean="0"/>
              <a:pPr/>
              <a:t>2020/10/13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7303B9C-3929-4105-9A36-5366D33C22D3}" type="slidenum">
              <a:rPr lang="zh-CN" altLang="en-US" smtClean="0"/>
              <a:pPr/>
              <a:t>‹#›</a:t>
            </a:fld>
            <a:endParaRPr lang="zh-CN" altLang="en-US"/>
          </a:p>
        </p:txBody>
      </p:sp>
    </p:spTree>
    <p:extLst>
      <p:ext uri="{BB962C8B-B14F-4D97-AF65-F5344CB8AC3E}">
        <p14:creationId xmlns:p14="http://schemas.microsoft.com/office/powerpoint/2010/main" val="2281932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43244F4-8239-4FBA-BAF8-1D7BA70E9511}" type="datetimeFigureOut">
              <a:rPr lang="zh-CN" altLang="en-US" smtClean="0"/>
              <a:pPr/>
              <a:t>2020/10/13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7303B9C-3929-4105-9A36-5366D33C22D3}" type="slidenum">
              <a:rPr lang="zh-CN" altLang="en-US" smtClean="0"/>
              <a:pPr/>
              <a:t>‹#›</a:t>
            </a:fld>
            <a:endParaRPr lang="zh-CN" altLang="en-US"/>
          </a:p>
        </p:txBody>
      </p:sp>
    </p:spTree>
    <p:extLst>
      <p:ext uri="{BB962C8B-B14F-4D97-AF65-F5344CB8AC3E}">
        <p14:creationId xmlns:p14="http://schemas.microsoft.com/office/powerpoint/2010/main" val="8272340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3244F4-8239-4FBA-BAF8-1D7BA70E9511}" type="datetimeFigureOut">
              <a:rPr lang="zh-CN" altLang="en-US" smtClean="0"/>
              <a:pPr/>
              <a:t>2020/10/13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7303B9C-3929-4105-9A36-5366D33C22D3}" type="slidenum">
              <a:rPr lang="zh-CN" altLang="en-US" smtClean="0"/>
              <a:pPr/>
              <a:t>‹#›</a:t>
            </a:fld>
            <a:endParaRPr lang="zh-CN" altLang="en-US"/>
          </a:p>
        </p:txBody>
      </p:sp>
    </p:spTree>
    <p:extLst>
      <p:ext uri="{BB962C8B-B14F-4D97-AF65-F5344CB8AC3E}">
        <p14:creationId xmlns:p14="http://schemas.microsoft.com/office/powerpoint/2010/main" val="404218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43244F4-8239-4FBA-BAF8-1D7BA70E9511}" type="datetimeFigureOut">
              <a:rPr lang="zh-CN" altLang="en-US" smtClean="0"/>
              <a:pPr/>
              <a:t>2020/10/13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303B9C-3929-4105-9A36-5366D33C22D3}" type="slidenum">
              <a:rPr lang="zh-CN" altLang="en-US" smtClean="0"/>
              <a:pPr/>
              <a:t>‹#›</a:t>
            </a:fld>
            <a:endParaRPr lang="zh-CN" altLang="en-US"/>
          </a:p>
        </p:txBody>
      </p:sp>
    </p:spTree>
    <p:extLst>
      <p:ext uri="{BB962C8B-B14F-4D97-AF65-F5344CB8AC3E}">
        <p14:creationId xmlns:p14="http://schemas.microsoft.com/office/powerpoint/2010/main" val="30721448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43244F4-8239-4FBA-BAF8-1D7BA70E9511}" type="datetimeFigureOut">
              <a:rPr lang="zh-CN" altLang="en-US" smtClean="0"/>
              <a:pPr/>
              <a:t>2020/10/13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303B9C-3929-4105-9A36-5366D33C22D3}" type="slidenum">
              <a:rPr lang="zh-CN" altLang="en-US" smtClean="0"/>
              <a:pPr/>
              <a:t>‹#›</a:t>
            </a:fld>
            <a:endParaRPr lang="zh-CN" altLang="en-US"/>
          </a:p>
        </p:txBody>
      </p:sp>
    </p:spTree>
    <p:extLst>
      <p:ext uri="{BB962C8B-B14F-4D97-AF65-F5344CB8AC3E}">
        <p14:creationId xmlns:p14="http://schemas.microsoft.com/office/powerpoint/2010/main" val="19248296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3244F4-8239-4FBA-BAF8-1D7BA70E9511}" type="datetimeFigureOut">
              <a:rPr lang="zh-CN" altLang="en-US" smtClean="0"/>
              <a:pPr/>
              <a:t>2020/10/13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303B9C-3929-4105-9A36-5366D33C22D3}" type="slidenum">
              <a:rPr lang="zh-CN" altLang="en-US" smtClean="0"/>
              <a:pPr/>
              <a:t>‹#›</a:t>
            </a:fld>
            <a:endParaRPr lang="zh-CN" altLang="en-US"/>
          </a:p>
        </p:txBody>
      </p:sp>
    </p:spTree>
    <p:extLst>
      <p:ext uri="{BB962C8B-B14F-4D97-AF65-F5344CB8AC3E}">
        <p14:creationId xmlns:p14="http://schemas.microsoft.com/office/powerpoint/2010/main" val="41592488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microsoft.com/office/2007/relationships/hdphoto" Target="../media/hdphoto1.wdp"/><Relationship Id="rId7"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emf"/><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emf"/></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emf"/><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microsoft.com/office/2007/relationships/hdphoto" Target="../media/hdphoto1.wdp"/><Relationship Id="rId7" Type="http://schemas.openxmlformats.org/officeDocument/2006/relationships/image" Target="../media/image12.jp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emf"/><Relationship Id="rId5" Type="http://schemas.openxmlformats.org/officeDocument/2006/relationships/image" Target="../media/image11.png"/><Relationship Id="rId4" Type="http://schemas.openxmlformats.org/officeDocument/2006/relationships/image" Target="../media/image10.emf"/><Relationship Id="rId9" Type="http://schemas.openxmlformats.org/officeDocument/2006/relationships/image" Target="../media/image14.jp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6.jpg"/><Relationship Id="rId2" Type="http://schemas.openxmlformats.org/officeDocument/2006/relationships/image" Target="../media/image10.emf"/><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2.emf"/><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emf"/><Relationship Id="rId5" Type="http://schemas.openxmlformats.org/officeDocument/2006/relationships/image" Target="../media/image11.png"/><Relationship Id="rId4" Type="http://schemas.openxmlformats.org/officeDocument/2006/relationships/image" Target="../media/image18.em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2.jp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5.jp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emf"/></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extLst>
              <a:ext uri="{BEBA8EAE-BF5A-486C-A8C5-ECC9F3942E4B}">
                <a14:imgProps xmlns:a14="http://schemas.microsoft.com/office/drawing/2010/main">
                  <a14:imgLayer r:embed="rId3">
                    <a14:imgEffect>
                      <a14:artisticTexturizer/>
                    </a14:imgEffect>
                    <a14:imgEffect>
                      <a14:colorTemperature colorTemp="5591"/>
                    </a14:imgEffect>
                    <a14:imgEffect>
                      <a14:saturation sat="28000"/>
                    </a14:imgEffect>
                    <a14:imgEffect>
                      <a14:brightnessContrast bright="18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pic>
        <p:nvPicPr>
          <p:cNvPr id="55" name="图片 54"/>
          <p:cNvPicPr>
            <a:picLocks noChangeAspect="1"/>
          </p:cNvPicPr>
          <p:nvPr/>
        </p:nvPicPr>
        <p:blipFill>
          <a:blip r:embed="rId4">
            <a:grayscl/>
          </a:blip>
          <a:srcRect l="10634" b="29966"/>
          <a:stretch>
            <a:fillRect/>
          </a:stretch>
        </p:blipFill>
        <p:spPr>
          <a:xfrm rot="9709526" flipH="1">
            <a:off x="-1065917" y="-450396"/>
            <a:ext cx="5820008" cy="5903817"/>
          </a:xfrm>
          <a:custGeom>
            <a:avLst/>
            <a:gdLst>
              <a:gd name="connsiteX0" fmla="*/ 1938173 w 5820008"/>
              <a:gd name="connsiteY0" fmla="*/ 5903817 h 5903817"/>
              <a:gd name="connsiteX1" fmla="*/ 5820008 w 5820008"/>
              <a:gd name="connsiteY1" fmla="*/ 4629444 h 5903817"/>
              <a:gd name="connsiteX2" fmla="*/ 5820008 w 5820008"/>
              <a:gd name="connsiteY2" fmla="*/ 0 h 5903817"/>
              <a:gd name="connsiteX3" fmla="*/ 0 w 5820008"/>
              <a:gd name="connsiteY3" fmla="*/ 0 h 5903817"/>
            </a:gdLst>
            <a:ahLst/>
            <a:cxnLst>
              <a:cxn ang="0">
                <a:pos x="connsiteX0" y="connsiteY0"/>
              </a:cxn>
              <a:cxn ang="0">
                <a:pos x="connsiteX1" y="connsiteY1"/>
              </a:cxn>
              <a:cxn ang="0">
                <a:pos x="connsiteX2" y="connsiteY2"/>
              </a:cxn>
              <a:cxn ang="0">
                <a:pos x="connsiteX3" y="connsiteY3"/>
              </a:cxn>
            </a:cxnLst>
            <a:rect l="l" t="t" r="r" b="b"/>
            <a:pathLst>
              <a:path w="5820008" h="5903817">
                <a:moveTo>
                  <a:pt x="1938173" y="5903817"/>
                </a:moveTo>
                <a:lnTo>
                  <a:pt x="5820008" y="4629444"/>
                </a:lnTo>
                <a:lnTo>
                  <a:pt x="5820008" y="0"/>
                </a:lnTo>
                <a:lnTo>
                  <a:pt x="0" y="0"/>
                </a:lnTo>
                <a:close/>
              </a:path>
            </a:pathLst>
          </a:custGeom>
          <a:effectLst>
            <a:softEdge rad="0"/>
          </a:effectLst>
        </p:spPr>
      </p:pic>
      <p:pic>
        <p:nvPicPr>
          <p:cNvPr id="5963" name="图片 5962"/>
          <p:cNvPicPr>
            <a:picLocks noChangeAspect="1"/>
          </p:cNvPicPr>
          <p:nvPr/>
        </p:nvPicPr>
        <p:blipFill>
          <a:blip r:embed="rId4"/>
          <a:stretch>
            <a:fillRect/>
          </a:stretch>
        </p:blipFill>
        <p:spPr>
          <a:xfrm flipH="1" flipV="1">
            <a:off x="10031223" y="11010"/>
            <a:ext cx="2160777" cy="2796943"/>
          </a:xfrm>
          <a:prstGeom prst="rect">
            <a:avLst/>
          </a:prstGeom>
        </p:spPr>
      </p:pic>
      <p:pic>
        <p:nvPicPr>
          <p:cNvPr id="5964" name="图片 5963"/>
          <p:cNvPicPr>
            <a:picLocks noChangeAspect="1"/>
          </p:cNvPicPr>
          <p:nvPr/>
        </p:nvPicPr>
        <p:blipFill>
          <a:blip r:embed="rId5"/>
          <a:stretch>
            <a:fillRect/>
          </a:stretch>
        </p:blipFill>
        <p:spPr>
          <a:xfrm>
            <a:off x="0" y="3769923"/>
            <a:ext cx="208048" cy="869944"/>
          </a:xfrm>
          <a:prstGeom prst="rect">
            <a:avLst/>
          </a:prstGeom>
        </p:spPr>
      </p:pic>
      <p:pic>
        <p:nvPicPr>
          <p:cNvPr id="5965" name="图片 5964"/>
          <p:cNvPicPr>
            <a:picLocks noChangeAspect="1"/>
          </p:cNvPicPr>
          <p:nvPr/>
        </p:nvPicPr>
        <p:blipFill>
          <a:blip r:embed="rId6"/>
          <a:stretch>
            <a:fillRect/>
          </a:stretch>
        </p:blipFill>
        <p:spPr>
          <a:xfrm>
            <a:off x="-10143" y="2272402"/>
            <a:ext cx="4494660" cy="4609263"/>
          </a:xfrm>
          <a:prstGeom prst="rect">
            <a:avLst/>
          </a:prstGeom>
        </p:spPr>
      </p:pic>
      <p:pic>
        <p:nvPicPr>
          <p:cNvPr id="5960" name="图片 5959"/>
          <p:cNvPicPr>
            <a:picLocks noChangeAspect="1"/>
          </p:cNvPicPr>
          <p:nvPr/>
        </p:nvPicPr>
        <p:blipFill>
          <a:blip r:embed="rId7"/>
          <a:stretch>
            <a:fillRect/>
          </a:stretch>
        </p:blipFill>
        <p:spPr>
          <a:xfrm flipH="1">
            <a:off x="10758659" y="1031769"/>
            <a:ext cx="1063421" cy="683444"/>
          </a:xfrm>
          <a:prstGeom prst="rect">
            <a:avLst/>
          </a:prstGeom>
        </p:spPr>
      </p:pic>
      <p:pic>
        <p:nvPicPr>
          <p:cNvPr id="5962" name="图片 5961"/>
          <p:cNvPicPr>
            <a:picLocks noChangeAspect="1"/>
          </p:cNvPicPr>
          <p:nvPr/>
        </p:nvPicPr>
        <p:blipFill>
          <a:blip r:embed="rId8"/>
          <a:stretch>
            <a:fillRect/>
          </a:stretch>
        </p:blipFill>
        <p:spPr>
          <a:xfrm>
            <a:off x="825445" y="4406724"/>
            <a:ext cx="1189129" cy="1249872"/>
          </a:xfrm>
          <a:prstGeom prst="rect">
            <a:avLst/>
          </a:prstGeom>
        </p:spPr>
      </p:pic>
      <p:sp>
        <p:nvSpPr>
          <p:cNvPr id="5968" name="椭圆 5967"/>
          <p:cNvSpPr/>
          <p:nvPr/>
        </p:nvSpPr>
        <p:spPr>
          <a:xfrm>
            <a:off x="8236188" y="3033723"/>
            <a:ext cx="311971" cy="2689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9" name="椭圆 5968"/>
          <p:cNvSpPr/>
          <p:nvPr/>
        </p:nvSpPr>
        <p:spPr>
          <a:xfrm>
            <a:off x="9645395" y="3049227"/>
            <a:ext cx="225374" cy="178133"/>
          </a:xfrm>
          <a:custGeom>
            <a:avLst/>
            <a:gdLst>
              <a:gd name="connsiteX0" fmla="*/ 0 w 225329"/>
              <a:gd name="connsiteY0" fmla="*/ 67551 h 135102"/>
              <a:gd name="connsiteX1" fmla="*/ 112665 w 225329"/>
              <a:gd name="connsiteY1" fmla="*/ 0 h 135102"/>
              <a:gd name="connsiteX2" fmla="*/ 225330 w 225329"/>
              <a:gd name="connsiteY2" fmla="*/ 67551 h 135102"/>
              <a:gd name="connsiteX3" fmla="*/ 112665 w 225329"/>
              <a:gd name="connsiteY3" fmla="*/ 135102 h 135102"/>
              <a:gd name="connsiteX4" fmla="*/ 0 w 225329"/>
              <a:gd name="connsiteY4" fmla="*/ 67551 h 135102"/>
              <a:gd name="connsiteX0" fmla="*/ 44 w 225374"/>
              <a:gd name="connsiteY0" fmla="*/ 110582 h 178133"/>
              <a:gd name="connsiteX1" fmla="*/ 123466 w 225374"/>
              <a:gd name="connsiteY1" fmla="*/ 0 h 178133"/>
              <a:gd name="connsiteX2" fmla="*/ 225374 w 225374"/>
              <a:gd name="connsiteY2" fmla="*/ 110582 h 178133"/>
              <a:gd name="connsiteX3" fmla="*/ 112709 w 225374"/>
              <a:gd name="connsiteY3" fmla="*/ 178133 h 178133"/>
              <a:gd name="connsiteX4" fmla="*/ 44 w 225374"/>
              <a:gd name="connsiteY4" fmla="*/ 110582 h 178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74" h="178133">
                <a:moveTo>
                  <a:pt x="44" y="110582"/>
                </a:moveTo>
                <a:cubicBezTo>
                  <a:pt x="1837" y="80893"/>
                  <a:pt x="61243" y="0"/>
                  <a:pt x="123466" y="0"/>
                </a:cubicBezTo>
                <a:cubicBezTo>
                  <a:pt x="185689" y="0"/>
                  <a:pt x="225374" y="73275"/>
                  <a:pt x="225374" y="110582"/>
                </a:cubicBezTo>
                <a:cubicBezTo>
                  <a:pt x="225374" y="147889"/>
                  <a:pt x="174932" y="178133"/>
                  <a:pt x="112709" y="178133"/>
                </a:cubicBezTo>
                <a:cubicBezTo>
                  <a:pt x="50486" y="178133"/>
                  <a:pt x="-1749" y="140271"/>
                  <a:pt x="44" y="110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0" name="椭圆 5969"/>
          <p:cNvSpPr/>
          <p:nvPr/>
        </p:nvSpPr>
        <p:spPr>
          <a:xfrm>
            <a:off x="7848911" y="4006697"/>
            <a:ext cx="64547" cy="1591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1" name="椭圆 5970"/>
          <p:cNvSpPr/>
          <p:nvPr/>
        </p:nvSpPr>
        <p:spPr>
          <a:xfrm>
            <a:off x="9660367" y="4963030"/>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2" name="椭圆 5971"/>
          <p:cNvSpPr/>
          <p:nvPr/>
        </p:nvSpPr>
        <p:spPr>
          <a:xfrm>
            <a:off x="5475642" y="4832781"/>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3" name="椭圆 5972"/>
          <p:cNvSpPr/>
          <p:nvPr/>
        </p:nvSpPr>
        <p:spPr>
          <a:xfrm>
            <a:off x="5787614" y="2283219"/>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4" name="椭圆 5973"/>
          <p:cNvSpPr/>
          <p:nvPr/>
        </p:nvSpPr>
        <p:spPr>
          <a:xfrm>
            <a:off x="8498541" y="1521576"/>
            <a:ext cx="112269" cy="1936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5" name="椭圆 5974"/>
          <p:cNvSpPr/>
          <p:nvPr/>
        </p:nvSpPr>
        <p:spPr>
          <a:xfrm>
            <a:off x="9107557" y="4434815"/>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6" name="椭圆 5975"/>
          <p:cNvSpPr/>
          <p:nvPr/>
        </p:nvSpPr>
        <p:spPr>
          <a:xfrm>
            <a:off x="11360075" y="4843537"/>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7" name="椭圆 5976"/>
          <p:cNvSpPr/>
          <p:nvPr/>
        </p:nvSpPr>
        <p:spPr>
          <a:xfrm>
            <a:off x="9821732" y="6026879"/>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8" name="椭圆 5977"/>
          <p:cNvSpPr/>
          <p:nvPr/>
        </p:nvSpPr>
        <p:spPr>
          <a:xfrm>
            <a:off x="10440509" y="4164910"/>
            <a:ext cx="151606" cy="144329"/>
          </a:xfrm>
          <a:custGeom>
            <a:avLst/>
            <a:gdLst>
              <a:gd name="connsiteX0" fmla="*/ 0 w 161365"/>
              <a:gd name="connsiteY0" fmla="*/ 60242 h 120484"/>
              <a:gd name="connsiteX1" fmla="*/ 80683 w 161365"/>
              <a:gd name="connsiteY1" fmla="*/ 0 h 120484"/>
              <a:gd name="connsiteX2" fmla="*/ 161366 w 161365"/>
              <a:gd name="connsiteY2" fmla="*/ 60242 h 120484"/>
              <a:gd name="connsiteX3" fmla="*/ 80683 w 161365"/>
              <a:gd name="connsiteY3" fmla="*/ 120484 h 120484"/>
              <a:gd name="connsiteX4" fmla="*/ 0 w 161365"/>
              <a:gd name="connsiteY4" fmla="*/ 60242 h 120484"/>
              <a:gd name="connsiteX0" fmla="*/ 1148 w 165968"/>
              <a:gd name="connsiteY0" fmla="*/ 60242 h 141999"/>
              <a:gd name="connsiteX1" fmla="*/ 81831 w 165968"/>
              <a:gd name="connsiteY1" fmla="*/ 0 h 141999"/>
              <a:gd name="connsiteX2" fmla="*/ 162514 w 165968"/>
              <a:gd name="connsiteY2" fmla="*/ 60242 h 141999"/>
              <a:gd name="connsiteX3" fmla="*/ 135619 w 165968"/>
              <a:gd name="connsiteY3" fmla="*/ 141999 h 141999"/>
              <a:gd name="connsiteX4" fmla="*/ 1148 w 165968"/>
              <a:gd name="connsiteY4" fmla="*/ 60242 h 141999"/>
              <a:gd name="connsiteX0" fmla="*/ 997 w 151606"/>
              <a:gd name="connsiteY0" fmla="*/ 104235 h 144329"/>
              <a:gd name="connsiteX1" fmla="*/ 70923 w 151606"/>
              <a:gd name="connsiteY1" fmla="*/ 963 h 144329"/>
              <a:gd name="connsiteX2" fmla="*/ 151606 w 151606"/>
              <a:gd name="connsiteY2" fmla="*/ 61205 h 144329"/>
              <a:gd name="connsiteX3" fmla="*/ 124711 w 151606"/>
              <a:gd name="connsiteY3" fmla="*/ 142962 h 144329"/>
              <a:gd name="connsiteX4" fmla="*/ 997 w 151606"/>
              <a:gd name="connsiteY4" fmla="*/ 104235 h 14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06" h="144329">
                <a:moveTo>
                  <a:pt x="997" y="104235"/>
                </a:moveTo>
                <a:cubicBezTo>
                  <a:pt x="-7968" y="80569"/>
                  <a:pt x="45822" y="8135"/>
                  <a:pt x="70923" y="963"/>
                </a:cubicBezTo>
                <a:cubicBezTo>
                  <a:pt x="96024" y="-6209"/>
                  <a:pt x="151606" y="27934"/>
                  <a:pt x="151606" y="61205"/>
                </a:cubicBezTo>
                <a:cubicBezTo>
                  <a:pt x="151606" y="94476"/>
                  <a:pt x="149812" y="135790"/>
                  <a:pt x="124711" y="142962"/>
                </a:cubicBezTo>
                <a:cubicBezTo>
                  <a:pt x="99610" y="150134"/>
                  <a:pt x="9962" y="127901"/>
                  <a:pt x="997" y="10423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9" name="椭圆 5978"/>
          <p:cNvSpPr/>
          <p:nvPr/>
        </p:nvSpPr>
        <p:spPr>
          <a:xfrm>
            <a:off x="5066852" y="1928215"/>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0" name="椭圆 5979"/>
          <p:cNvSpPr/>
          <p:nvPr/>
        </p:nvSpPr>
        <p:spPr>
          <a:xfrm>
            <a:off x="3528509" y="3111557"/>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1" name="椭圆 5980"/>
          <p:cNvSpPr/>
          <p:nvPr/>
        </p:nvSpPr>
        <p:spPr>
          <a:xfrm>
            <a:off x="3840481" y="561995"/>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2" name="椭圆 5981"/>
          <p:cNvSpPr/>
          <p:nvPr/>
        </p:nvSpPr>
        <p:spPr>
          <a:xfrm>
            <a:off x="2646381" y="2767312"/>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3" name="椭圆 5982"/>
          <p:cNvSpPr/>
          <p:nvPr/>
        </p:nvSpPr>
        <p:spPr>
          <a:xfrm>
            <a:off x="1108038" y="3950654"/>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4" name="椭圆 5983"/>
          <p:cNvSpPr/>
          <p:nvPr/>
        </p:nvSpPr>
        <p:spPr>
          <a:xfrm>
            <a:off x="1420010" y="1401092"/>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5" name="椭圆 5984"/>
          <p:cNvSpPr/>
          <p:nvPr/>
        </p:nvSpPr>
        <p:spPr>
          <a:xfrm>
            <a:off x="7863840" y="5413693"/>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6" name="椭圆 5985"/>
          <p:cNvSpPr/>
          <p:nvPr/>
        </p:nvSpPr>
        <p:spPr>
          <a:xfrm>
            <a:off x="6325497" y="6597035"/>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7" name="椭圆 5986"/>
          <p:cNvSpPr/>
          <p:nvPr/>
        </p:nvSpPr>
        <p:spPr>
          <a:xfrm>
            <a:off x="6934513" y="4736029"/>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8" name="椭圆 5987"/>
          <p:cNvSpPr/>
          <p:nvPr/>
        </p:nvSpPr>
        <p:spPr>
          <a:xfrm>
            <a:off x="7289514" y="2659802"/>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9" name="椭圆 5988"/>
          <p:cNvSpPr/>
          <p:nvPr/>
        </p:nvSpPr>
        <p:spPr>
          <a:xfrm>
            <a:off x="5454082" y="3154521"/>
            <a:ext cx="182926" cy="163620"/>
          </a:xfrm>
          <a:custGeom>
            <a:avLst/>
            <a:gdLst>
              <a:gd name="connsiteX0" fmla="*/ 0 w 161365"/>
              <a:gd name="connsiteY0" fmla="*/ 60242 h 120484"/>
              <a:gd name="connsiteX1" fmla="*/ 80683 w 161365"/>
              <a:gd name="connsiteY1" fmla="*/ 0 h 120484"/>
              <a:gd name="connsiteX2" fmla="*/ 161366 w 161365"/>
              <a:gd name="connsiteY2" fmla="*/ 60242 h 120484"/>
              <a:gd name="connsiteX3" fmla="*/ 80683 w 161365"/>
              <a:gd name="connsiteY3" fmla="*/ 120484 h 120484"/>
              <a:gd name="connsiteX4" fmla="*/ 0 w 161365"/>
              <a:gd name="connsiteY4" fmla="*/ 60242 h 120484"/>
              <a:gd name="connsiteX0" fmla="*/ 0 w 182881"/>
              <a:gd name="connsiteY0" fmla="*/ 60321 h 120685"/>
              <a:gd name="connsiteX1" fmla="*/ 80683 w 182881"/>
              <a:gd name="connsiteY1" fmla="*/ 79 h 120685"/>
              <a:gd name="connsiteX2" fmla="*/ 182881 w 182881"/>
              <a:gd name="connsiteY2" fmla="*/ 71079 h 120685"/>
              <a:gd name="connsiteX3" fmla="*/ 80683 w 182881"/>
              <a:gd name="connsiteY3" fmla="*/ 120563 h 120685"/>
              <a:gd name="connsiteX4" fmla="*/ 0 w 182881"/>
              <a:gd name="connsiteY4" fmla="*/ 60321 h 120685"/>
              <a:gd name="connsiteX0" fmla="*/ 45 w 182926"/>
              <a:gd name="connsiteY0" fmla="*/ 60309 h 163620"/>
              <a:gd name="connsiteX1" fmla="*/ 80728 w 182926"/>
              <a:gd name="connsiteY1" fmla="*/ 67 h 163620"/>
              <a:gd name="connsiteX2" fmla="*/ 182926 w 182926"/>
              <a:gd name="connsiteY2" fmla="*/ 71067 h 163620"/>
              <a:gd name="connsiteX3" fmla="*/ 91485 w 182926"/>
              <a:gd name="connsiteY3" fmla="*/ 163582 h 163620"/>
              <a:gd name="connsiteX4" fmla="*/ 45 w 182926"/>
              <a:gd name="connsiteY4" fmla="*/ 60309 h 163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926" h="163620">
                <a:moveTo>
                  <a:pt x="45" y="60309"/>
                </a:moveTo>
                <a:cubicBezTo>
                  <a:pt x="-1748" y="33057"/>
                  <a:pt x="50248" y="-1726"/>
                  <a:pt x="80728" y="67"/>
                </a:cubicBezTo>
                <a:cubicBezTo>
                  <a:pt x="111208" y="1860"/>
                  <a:pt x="182926" y="37796"/>
                  <a:pt x="182926" y="71067"/>
                </a:cubicBezTo>
                <a:cubicBezTo>
                  <a:pt x="182926" y="104338"/>
                  <a:pt x="121965" y="165375"/>
                  <a:pt x="91485" y="163582"/>
                </a:cubicBezTo>
                <a:cubicBezTo>
                  <a:pt x="61005" y="161789"/>
                  <a:pt x="1838" y="87562"/>
                  <a:pt x="45" y="603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0" name="椭圆 5989"/>
          <p:cNvSpPr/>
          <p:nvPr/>
        </p:nvSpPr>
        <p:spPr>
          <a:xfrm>
            <a:off x="5766099" y="605026"/>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06" name="椭圆 6005"/>
          <p:cNvSpPr/>
          <p:nvPr/>
        </p:nvSpPr>
        <p:spPr>
          <a:xfrm>
            <a:off x="7289514" y="4769956"/>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20" name="组合 6019"/>
          <p:cNvGrpSpPr/>
          <p:nvPr/>
        </p:nvGrpSpPr>
        <p:grpSpPr>
          <a:xfrm>
            <a:off x="6224508" y="2778879"/>
            <a:ext cx="3953152" cy="2557546"/>
            <a:chOff x="7210222" y="3140035"/>
            <a:chExt cx="1770664" cy="3272488"/>
          </a:xfrm>
        </p:grpSpPr>
        <p:sp>
          <p:nvSpPr>
            <p:cNvPr id="6021" name="矩形 6020"/>
            <p:cNvSpPr/>
            <p:nvPr/>
          </p:nvSpPr>
          <p:spPr>
            <a:xfrm>
              <a:off x="7210222" y="3140035"/>
              <a:ext cx="1770664" cy="3272488"/>
            </a:xfrm>
            <a:prstGeom prst="rect">
              <a:avLst/>
            </a:pr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22" name="矩形 6021"/>
            <p:cNvSpPr/>
            <p:nvPr/>
          </p:nvSpPr>
          <p:spPr>
            <a:xfrm>
              <a:off x="7210222" y="3140035"/>
              <a:ext cx="1770664" cy="3272488"/>
            </a:xfrm>
            <a:prstGeom prst="rect">
              <a:avLst/>
            </a:prstGeom>
            <a:blipFill>
              <a:blip r:embed="rId9">
                <a:alphaModFix amt="26000"/>
                <a:extLst>
                  <a:ext uri="{BEBA8EAE-BF5A-486C-A8C5-ECC9F3942E4B}">
                    <a14:imgProps xmlns:a14="http://schemas.microsoft.com/office/drawing/2010/main">
                      <a14:imgLayer r:embed="rId3">
                        <a14:imgEffect>
                          <a14:sharpenSoften amount="50000"/>
                        </a14:imgEffect>
                        <a14:imgEffect>
                          <a14:colorTemperature colorTemp="4682"/>
                        </a14:imgEffect>
                        <a14:imgEffect>
                          <a14:saturation sat="28000"/>
                        </a14:imgEffect>
                        <a14:imgEffect>
                          <a14:brightnessContrast bright="18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026" name="图片 6025"/>
          <p:cNvPicPr>
            <a:picLocks noChangeAspect="1"/>
          </p:cNvPicPr>
          <p:nvPr/>
        </p:nvPicPr>
        <p:blipFill>
          <a:blip r:embed="rId4"/>
          <a:stretch>
            <a:fillRect/>
          </a:stretch>
        </p:blipFill>
        <p:spPr>
          <a:xfrm rot="11449014" flipH="1" flipV="1">
            <a:off x="3950765" y="881337"/>
            <a:ext cx="2170413" cy="2809416"/>
          </a:xfrm>
          <a:prstGeom prst="rect">
            <a:avLst/>
          </a:prstGeom>
        </p:spPr>
      </p:pic>
      <p:grpSp>
        <p:nvGrpSpPr>
          <p:cNvPr id="5" name="组合 4"/>
          <p:cNvGrpSpPr/>
          <p:nvPr/>
        </p:nvGrpSpPr>
        <p:grpSpPr>
          <a:xfrm>
            <a:off x="9712700" y="2767312"/>
            <a:ext cx="461665" cy="3268053"/>
            <a:chOff x="7615152" y="2447373"/>
            <a:chExt cx="461665" cy="3268053"/>
          </a:xfrm>
        </p:grpSpPr>
        <p:sp>
          <p:nvSpPr>
            <p:cNvPr id="6016" name="文本框 6015"/>
            <p:cNvSpPr txBox="1"/>
            <p:nvPr/>
          </p:nvSpPr>
          <p:spPr>
            <a:xfrm>
              <a:off x="7615152" y="2447373"/>
              <a:ext cx="461665" cy="3268053"/>
            </a:xfrm>
            <a:prstGeom prst="rect">
              <a:avLst/>
            </a:prstGeom>
            <a:noFill/>
          </p:spPr>
          <p:txBody>
            <a:bodyPr vert="eaVert" wrap="square" rtlCol="0">
              <a:spAutoFit/>
            </a:bodyPr>
            <a:lstStyle/>
            <a:p>
              <a:r>
                <a:rPr lang="en-US" altLang="zh-CN" dirty="0">
                  <a:latin typeface="方正行楷繁体" panose="03000509000000000000" pitchFamily="65" charset="-122"/>
                  <a:ea typeface="方正行楷繁体" panose="03000509000000000000" pitchFamily="65" charset="-122"/>
                </a:rPr>
                <a:t>     </a:t>
              </a:r>
              <a:r>
                <a:rPr lang="zh-CN" altLang="en-US" dirty="0">
                  <a:solidFill>
                    <a:srgbClr val="AF5558"/>
                  </a:solidFill>
                  <a:latin typeface="方正行楷繁体" panose="03000509000000000000" pitchFamily="65" charset="-122"/>
                  <a:ea typeface="方正行楷繁体" panose="03000509000000000000" pitchFamily="65" charset="-122"/>
                </a:rPr>
                <a:t>广告集装箱出品</a:t>
              </a:r>
            </a:p>
          </p:txBody>
        </p:sp>
        <p:cxnSp>
          <p:nvCxnSpPr>
            <p:cNvPr id="54" name="直接连接符 53"/>
            <p:cNvCxnSpPr/>
            <p:nvPr/>
          </p:nvCxnSpPr>
          <p:spPr>
            <a:xfrm>
              <a:off x="7829973" y="2976140"/>
              <a:ext cx="0" cy="341748"/>
            </a:xfrm>
            <a:prstGeom prst="line">
              <a:avLst/>
            </a:prstGeom>
          </p:spPr>
          <p:style>
            <a:lnRef idx="1">
              <a:schemeClr val="dk1"/>
            </a:lnRef>
            <a:fillRef idx="0">
              <a:schemeClr val="dk1"/>
            </a:fillRef>
            <a:effectRef idx="0">
              <a:schemeClr val="dk1"/>
            </a:effectRef>
            <a:fontRef idx="minor">
              <a:schemeClr val="tx1"/>
            </a:fontRef>
          </p:style>
        </p:cxnSp>
      </p:grpSp>
      <p:sp>
        <p:nvSpPr>
          <p:cNvPr id="3" name="TextBox 2">
            <a:extLst>
              <a:ext uri="{FF2B5EF4-FFF2-40B4-BE49-F238E27FC236}">
                <a16:creationId xmlns:a16="http://schemas.microsoft.com/office/drawing/2014/main" id="{14EF87DC-CEE9-444F-BF2B-FC92D229271F}"/>
              </a:ext>
            </a:extLst>
          </p:cNvPr>
          <p:cNvSpPr txBox="1"/>
          <p:nvPr/>
        </p:nvSpPr>
        <p:spPr>
          <a:xfrm>
            <a:off x="6226031" y="3101114"/>
            <a:ext cx="3257557" cy="1569660"/>
          </a:xfrm>
          <a:prstGeom prst="rect">
            <a:avLst/>
          </a:prstGeom>
          <a:noFill/>
        </p:spPr>
        <p:txBody>
          <a:bodyPr wrap="square" rtlCol="0">
            <a:spAutoFit/>
          </a:bodyPr>
          <a:lstStyle/>
          <a:p>
            <a:r>
              <a:rPr lang="en-US" sz="3200" dirty="0">
                <a:latin typeface="Adobe Devanagari" panose="02040503050201020203" pitchFamily="18" charset="77"/>
                <a:cs typeface="Adobe Devanagari" panose="02040503050201020203" pitchFamily="18" charset="77"/>
              </a:rPr>
              <a:t>How would you summarize The Three Kingdoms? </a:t>
            </a:r>
          </a:p>
        </p:txBody>
      </p:sp>
      <p:sp>
        <p:nvSpPr>
          <p:cNvPr id="6" name="TextBox 5">
            <a:extLst>
              <a:ext uri="{FF2B5EF4-FFF2-40B4-BE49-F238E27FC236}">
                <a16:creationId xmlns:a16="http://schemas.microsoft.com/office/drawing/2014/main" id="{72301CDA-CEC0-D442-91CF-3BD776F430EC}"/>
              </a:ext>
            </a:extLst>
          </p:cNvPr>
          <p:cNvSpPr txBox="1"/>
          <p:nvPr/>
        </p:nvSpPr>
        <p:spPr>
          <a:xfrm>
            <a:off x="6217292" y="4818121"/>
            <a:ext cx="3043586" cy="369332"/>
          </a:xfrm>
          <a:prstGeom prst="rect">
            <a:avLst/>
          </a:prstGeom>
          <a:noFill/>
        </p:spPr>
        <p:txBody>
          <a:bodyPr wrap="square" rtlCol="0">
            <a:spAutoFit/>
          </a:bodyPr>
          <a:lstStyle/>
          <a:p>
            <a:r>
              <a:rPr lang="en-US" dirty="0" err="1">
                <a:latin typeface="Adobe Devanagari" panose="02040503050201020203" pitchFamily="18" charset="77"/>
                <a:cs typeface="Adobe Devanagari" panose="02040503050201020203" pitchFamily="18" charset="77"/>
              </a:rPr>
              <a:t>Mạc</a:t>
            </a:r>
            <a:r>
              <a:rPr lang="en-US" dirty="0">
                <a:latin typeface="Adobe Devanagari" panose="02040503050201020203" pitchFamily="18" charset="77"/>
                <a:cs typeface="Adobe Devanagari" panose="02040503050201020203" pitchFamily="18" charset="77"/>
              </a:rPr>
              <a:t> Quang </a:t>
            </a:r>
            <a:r>
              <a:rPr lang="en-US" dirty="0" err="1">
                <a:latin typeface="Adobe Devanagari" panose="02040503050201020203" pitchFamily="18" charset="77"/>
                <a:cs typeface="Adobe Devanagari" panose="02040503050201020203" pitchFamily="18" charset="77"/>
              </a:rPr>
              <a:t>Huy</a:t>
            </a:r>
            <a:r>
              <a:rPr lang="en-US" dirty="0">
                <a:latin typeface="Adobe Devanagari" panose="02040503050201020203" pitchFamily="18" charset="77"/>
                <a:cs typeface="Adobe Devanagari" panose="02040503050201020203" pitchFamily="18" charset="77"/>
              </a:rPr>
              <a:t> - 20173169</a:t>
            </a:r>
          </a:p>
        </p:txBody>
      </p:sp>
    </p:spTree>
    <p:extLst>
      <p:ext uri="{BB962C8B-B14F-4D97-AF65-F5344CB8AC3E}">
        <p14:creationId xmlns:p14="http://schemas.microsoft.com/office/powerpoint/2010/main" val="15633380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extLst>
              <a:ext uri="{BEBA8EAE-BF5A-486C-A8C5-ECC9F3942E4B}">
                <a14:imgProps xmlns:a14="http://schemas.microsoft.com/office/drawing/2010/main">
                  <a14:imgLayer r:embed="rId3">
                    <a14:imgEffect>
                      <a14:artisticTexturizer/>
                    </a14:imgEffect>
                    <a14:imgEffect>
                      <a14:colorTemperature colorTemp="5591"/>
                    </a14:imgEffect>
                    <a14:imgEffect>
                      <a14:saturation sat="28000"/>
                    </a14:imgEffect>
                    <a14:imgEffect>
                      <a14:brightnessContrast bright="18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pic>
        <p:nvPicPr>
          <p:cNvPr id="67" name="图片 66"/>
          <p:cNvPicPr>
            <a:picLocks noChangeAspect="1"/>
          </p:cNvPicPr>
          <p:nvPr/>
        </p:nvPicPr>
        <p:blipFill>
          <a:blip r:embed="rId4">
            <a:grayscl/>
          </a:blip>
          <a:srcRect l="12765" b="22482"/>
          <a:stretch>
            <a:fillRect/>
          </a:stretch>
        </p:blipFill>
        <p:spPr>
          <a:xfrm rot="420837" flipH="1">
            <a:off x="6845658" y="694644"/>
            <a:ext cx="5681227" cy="6534677"/>
          </a:xfrm>
          <a:custGeom>
            <a:avLst/>
            <a:gdLst>
              <a:gd name="connsiteX0" fmla="*/ 5681227 w 5681227"/>
              <a:gd name="connsiteY0" fmla="*/ 0 h 6534677"/>
              <a:gd name="connsiteX1" fmla="*/ 717977 w 5681227"/>
              <a:gd name="connsiteY1" fmla="*/ 0 h 6534677"/>
              <a:gd name="connsiteX2" fmla="*/ 0 w 5681227"/>
              <a:gd name="connsiteY2" fmla="*/ 5835706 h 6534677"/>
              <a:gd name="connsiteX3" fmla="*/ 5681226 w 5681227"/>
              <a:gd name="connsiteY3" fmla="*/ 6534677 h 6534677"/>
            </a:gdLst>
            <a:ahLst/>
            <a:cxnLst>
              <a:cxn ang="0">
                <a:pos x="connsiteX0" y="connsiteY0"/>
              </a:cxn>
              <a:cxn ang="0">
                <a:pos x="connsiteX1" y="connsiteY1"/>
              </a:cxn>
              <a:cxn ang="0">
                <a:pos x="connsiteX2" y="connsiteY2"/>
              </a:cxn>
              <a:cxn ang="0">
                <a:pos x="connsiteX3" y="connsiteY3"/>
              </a:cxn>
            </a:cxnLst>
            <a:rect l="l" t="t" r="r" b="b"/>
            <a:pathLst>
              <a:path w="5681227" h="6534677">
                <a:moveTo>
                  <a:pt x="5681227" y="0"/>
                </a:moveTo>
                <a:lnTo>
                  <a:pt x="717977" y="0"/>
                </a:lnTo>
                <a:lnTo>
                  <a:pt x="0" y="5835706"/>
                </a:lnTo>
                <a:lnTo>
                  <a:pt x="5681226" y="6534677"/>
                </a:lnTo>
                <a:close/>
              </a:path>
            </a:pathLst>
          </a:custGeom>
          <a:effectLst>
            <a:softEdge rad="0"/>
          </a:effectLst>
        </p:spPr>
      </p:pic>
      <p:pic>
        <p:nvPicPr>
          <p:cNvPr id="5963" name="图片 5962"/>
          <p:cNvPicPr>
            <a:picLocks noChangeAspect="1"/>
          </p:cNvPicPr>
          <p:nvPr/>
        </p:nvPicPr>
        <p:blipFill>
          <a:blip r:embed="rId4"/>
          <a:stretch>
            <a:fillRect/>
          </a:stretch>
        </p:blipFill>
        <p:spPr>
          <a:xfrm rot="11652171" flipV="1">
            <a:off x="9064337" y="2863970"/>
            <a:ext cx="3160188" cy="4090596"/>
          </a:xfrm>
          <a:prstGeom prst="rect">
            <a:avLst/>
          </a:prstGeom>
        </p:spPr>
      </p:pic>
      <p:pic>
        <p:nvPicPr>
          <p:cNvPr id="5964" name="图片 5963"/>
          <p:cNvPicPr>
            <a:picLocks noChangeAspect="1"/>
          </p:cNvPicPr>
          <p:nvPr/>
        </p:nvPicPr>
        <p:blipFill>
          <a:blip r:embed="rId5"/>
          <a:stretch>
            <a:fillRect/>
          </a:stretch>
        </p:blipFill>
        <p:spPr>
          <a:xfrm>
            <a:off x="0" y="3769923"/>
            <a:ext cx="208048" cy="869944"/>
          </a:xfrm>
          <a:prstGeom prst="rect">
            <a:avLst/>
          </a:prstGeom>
        </p:spPr>
      </p:pic>
      <p:pic>
        <p:nvPicPr>
          <p:cNvPr id="5965" name="图片 5964"/>
          <p:cNvPicPr>
            <a:picLocks noChangeAspect="1"/>
          </p:cNvPicPr>
          <p:nvPr/>
        </p:nvPicPr>
        <p:blipFill>
          <a:blip r:embed="rId6"/>
          <a:stretch>
            <a:fillRect/>
          </a:stretch>
        </p:blipFill>
        <p:spPr>
          <a:xfrm rot="5400000">
            <a:off x="25319" y="-45407"/>
            <a:ext cx="3561721" cy="3652536"/>
          </a:xfrm>
          <a:prstGeom prst="rect">
            <a:avLst/>
          </a:prstGeom>
        </p:spPr>
      </p:pic>
      <p:sp>
        <p:nvSpPr>
          <p:cNvPr id="5968" name="椭圆 5967"/>
          <p:cNvSpPr/>
          <p:nvPr/>
        </p:nvSpPr>
        <p:spPr>
          <a:xfrm>
            <a:off x="7939144" y="2345167"/>
            <a:ext cx="311971" cy="2689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9" name="椭圆 5968"/>
          <p:cNvSpPr/>
          <p:nvPr/>
        </p:nvSpPr>
        <p:spPr>
          <a:xfrm>
            <a:off x="9348351" y="2360671"/>
            <a:ext cx="225374" cy="178133"/>
          </a:xfrm>
          <a:custGeom>
            <a:avLst/>
            <a:gdLst>
              <a:gd name="connsiteX0" fmla="*/ 0 w 225329"/>
              <a:gd name="connsiteY0" fmla="*/ 67551 h 135102"/>
              <a:gd name="connsiteX1" fmla="*/ 112665 w 225329"/>
              <a:gd name="connsiteY1" fmla="*/ 0 h 135102"/>
              <a:gd name="connsiteX2" fmla="*/ 225330 w 225329"/>
              <a:gd name="connsiteY2" fmla="*/ 67551 h 135102"/>
              <a:gd name="connsiteX3" fmla="*/ 112665 w 225329"/>
              <a:gd name="connsiteY3" fmla="*/ 135102 h 135102"/>
              <a:gd name="connsiteX4" fmla="*/ 0 w 225329"/>
              <a:gd name="connsiteY4" fmla="*/ 67551 h 135102"/>
              <a:gd name="connsiteX0" fmla="*/ 44 w 225374"/>
              <a:gd name="connsiteY0" fmla="*/ 110582 h 178133"/>
              <a:gd name="connsiteX1" fmla="*/ 123466 w 225374"/>
              <a:gd name="connsiteY1" fmla="*/ 0 h 178133"/>
              <a:gd name="connsiteX2" fmla="*/ 225374 w 225374"/>
              <a:gd name="connsiteY2" fmla="*/ 110582 h 178133"/>
              <a:gd name="connsiteX3" fmla="*/ 112709 w 225374"/>
              <a:gd name="connsiteY3" fmla="*/ 178133 h 178133"/>
              <a:gd name="connsiteX4" fmla="*/ 44 w 225374"/>
              <a:gd name="connsiteY4" fmla="*/ 110582 h 178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74" h="178133">
                <a:moveTo>
                  <a:pt x="44" y="110582"/>
                </a:moveTo>
                <a:cubicBezTo>
                  <a:pt x="1837" y="80893"/>
                  <a:pt x="61243" y="0"/>
                  <a:pt x="123466" y="0"/>
                </a:cubicBezTo>
                <a:cubicBezTo>
                  <a:pt x="185689" y="0"/>
                  <a:pt x="225374" y="73275"/>
                  <a:pt x="225374" y="110582"/>
                </a:cubicBezTo>
                <a:cubicBezTo>
                  <a:pt x="225374" y="147889"/>
                  <a:pt x="174932" y="178133"/>
                  <a:pt x="112709" y="178133"/>
                </a:cubicBezTo>
                <a:cubicBezTo>
                  <a:pt x="50486" y="178133"/>
                  <a:pt x="-1749" y="140271"/>
                  <a:pt x="44" y="110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0" name="椭圆 5969"/>
          <p:cNvSpPr/>
          <p:nvPr/>
        </p:nvSpPr>
        <p:spPr>
          <a:xfrm>
            <a:off x="7551867" y="3318141"/>
            <a:ext cx="64547" cy="1591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1" name="椭圆 5970"/>
          <p:cNvSpPr/>
          <p:nvPr/>
        </p:nvSpPr>
        <p:spPr>
          <a:xfrm>
            <a:off x="9660367" y="4963030"/>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2" name="椭圆 5971"/>
          <p:cNvSpPr/>
          <p:nvPr/>
        </p:nvSpPr>
        <p:spPr>
          <a:xfrm>
            <a:off x="5475642" y="4832781"/>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3" name="椭圆 5972"/>
          <p:cNvSpPr/>
          <p:nvPr/>
        </p:nvSpPr>
        <p:spPr>
          <a:xfrm>
            <a:off x="5787614" y="2283219"/>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4" name="椭圆 5973"/>
          <p:cNvSpPr/>
          <p:nvPr/>
        </p:nvSpPr>
        <p:spPr>
          <a:xfrm>
            <a:off x="8498541" y="1521576"/>
            <a:ext cx="112269" cy="1936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5" name="椭圆 5974"/>
          <p:cNvSpPr/>
          <p:nvPr/>
        </p:nvSpPr>
        <p:spPr>
          <a:xfrm>
            <a:off x="8810513" y="3746259"/>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6" name="椭圆 5975"/>
          <p:cNvSpPr/>
          <p:nvPr/>
        </p:nvSpPr>
        <p:spPr>
          <a:xfrm>
            <a:off x="11360075" y="4843537"/>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7" name="椭圆 5976"/>
          <p:cNvSpPr/>
          <p:nvPr/>
        </p:nvSpPr>
        <p:spPr>
          <a:xfrm>
            <a:off x="9821732" y="6026879"/>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8" name="椭圆 5977"/>
          <p:cNvSpPr/>
          <p:nvPr/>
        </p:nvSpPr>
        <p:spPr>
          <a:xfrm>
            <a:off x="10143465" y="3476354"/>
            <a:ext cx="151606" cy="144329"/>
          </a:xfrm>
          <a:custGeom>
            <a:avLst/>
            <a:gdLst>
              <a:gd name="connsiteX0" fmla="*/ 0 w 161365"/>
              <a:gd name="connsiteY0" fmla="*/ 60242 h 120484"/>
              <a:gd name="connsiteX1" fmla="*/ 80683 w 161365"/>
              <a:gd name="connsiteY1" fmla="*/ 0 h 120484"/>
              <a:gd name="connsiteX2" fmla="*/ 161366 w 161365"/>
              <a:gd name="connsiteY2" fmla="*/ 60242 h 120484"/>
              <a:gd name="connsiteX3" fmla="*/ 80683 w 161365"/>
              <a:gd name="connsiteY3" fmla="*/ 120484 h 120484"/>
              <a:gd name="connsiteX4" fmla="*/ 0 w 161365"/>
              <a:gd name="connsiteY4" fmla="*/ 60242 h 120484"/>
              <a:gd name="connsiteX0" fmla="*/ 1148 w 165968"/>
              <a:gd name="connsiteY0" fmla="*/ 60242 h 141999"/>
              <a:gd name="connsiteX1" fmla="*/ 81831 w 165968"/>
              <a:gd name="connsiteY1" fmla="*/ 0 h 141999"/>
              <a:gd name="connsiteX2" fmla="*/ 162514 w 165968"/>
              <a:gd name="connsiteY2" fmla="*/ 60242 h 141999"/>
              <a:gd name="connsiteX3" fmla="*/ 135619 w 165968"/>
              <a:gd name="connsiteY3" fmla="*/ 141999 h 141999"/>
              <a:gd name="connsiteX4" fmla="*/ 1148 w 165968"/>
              <a:gd name="connsiteY4" fmla="*/ 60242 h 141999"/>
              <a:gd name="connsiteX0" fmla="*/ 997 w 151606"/>
              <a:gd name="connsiteY0" fmla="*/ 104235 h 144329"/>
              <a:gd name="connsiteX1" fmla="*/ 70923 w 151606"/>
              <a:gd name="connsiteY1" fmla="*/ 963 h 144329"/>
              <a:gd name="connsiteX2" fmla="*/ 151606 w 151606"/>
              <a:gd name="connsiteY2" fmla="*/ 61205 h 144329"/>
              <a:gd name="connsiteX3" fmla="*/ 124711 w 151606"/>
              <a:gd name="connsiteY3" fmla="*/ 142962 h 144329"/>
              <a:gd name="connsiteX4" fmla="*/ 997 w 151606"/>
              <a:gd name="connsiteY4" fmla="*/ 104235 h 14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06" h="144329">
                <a:moveTo>
                  <a:pt x="997" y="104235"/>
                </a:moveTo>
                <a:cubicBezTo>
                  <a:pt x="-7968" y="80569"/>
                  <a:pt x="45822" y="8135"/>
                  <a:pt x="70923" y="963"/>
                </a:cubicBezTo>
                <a:cubicBezTo>
                  <a:pt x="96024" y="-6209"/>
                  <a:pt x="151606" y="27934"/>
                  <a:pt x="151606" y="61205"/>
                </a:cubicBezTo>
                <a:cubicBezTo>
                  <a:pt x="151606" y="94476"/>
                  <a:pt x="149812" y="135790"/>
                  <a:pt x="124711" y="142962"/>
                </a:cubicBezTo>
                <a:cubicBezTo>
                  <a:pt x="99610" y="150134"/>
                  <a:pt x="9962" y="127901"/>
                  <a:pt x="997" y="10423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9" name="椭圆 5978"/>
          <p:cNvSpPr/>
          <p:nvPr/>
        </p:nvSpPr>
        <p:spPr>
          <a:xfrm>
            <a:off x="5066852" y="1928215"/>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0" name="椭圆 5979"/>
          <p:cNvSpPr/>
          <p:nvPr/>
        </p:nvSpPr>
        <p:spPr>
          <a:xfrm>
            <a:off x="3528509" y="3111557"/>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1" name="椭圆 5980"/>
          <p:cNvSpPr/>
          <p:nvPr/>
        </p:nvSpPr>
        <p:spPr>
          <a:xfrm>
            <a:off x="3840481" y="561995"/>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2" name="椭圆 5981"/>
          <p:cNvSpPr/>
          <p:nvPr/>
        </p:nvSpPr>
        <p:spPr>
          <a:xfrm>
            <a:off x="2646381" y="2767312"/>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3" name="椭圆 5982"/>
          <p:cNvSpPr/>
          <p:nvPr/>
        </p:nvSpPr>
        <p:spPr>
          <a:xfrm>
            <a:off x="1108038" y="3950654"/>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4" name="椭圆 5983"/>
          <p:cNvSpPr/>
          <p:nvPr/>
        </p:nvSpPr>
        <p:spPr>
          <a:xfrm>
            <a:off x="1420010" y="1401092"/>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5" name="椭圆 5984"/>
          <p:cNvSpPr/>
          <p:nvPr/>
        </p:nvSpPr>
        <p:spPr>
          <a:xfrm>
            <a:off x="7863840" y="5413693"/>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6" name="椭圆 5985"/>
          <p:cNvSpPr/>
          <p:nvPr/>
        </p:nvSpPr>
        <p:spPr>
          <a:xfrm>
            <a:off x="6325497" y="6597035"/>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7" name="椭圆 5986"/>
          <p:cNvSpPr/>
          <p:nvPr/>
        </p:nvSpPr>
        <p:spPr>
          <a:xfrm>
            <a:off x="6637469" y="4047473"/>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8" name="椭圆 5987"/>
          <p:cNvSpPr/>
          <p:nvPr/>
        </p:nvSpPr>
        <p:spPr>
          <a:xfrm>
            <a:off x="6992470" y="1971246"/>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9" name="椭圆 5988"/>
          <p:cNvSpPr/>
          <p:nvPr/>
        </p:nvSpPr>
        <p:spPr>
          <a:xfrm>
            <a:off x="5454082" y="3154521"/>
            <a:ext cx="182926" cy="163620"/>
          </a:xfrm>
          <a:custGeom>
            <a:avLst/>
            <a:gdLst>
              <a:gd name="connsiteX0" fmla="*/ 0 w 161365"/>
              <a:gd name="connsiteY0" fmla="*/ 60242 h 120484"/>
              <a:gd name="connsiteX1" fmla="*/ 80683 w 161365"/>
              <a:gd name="connsiteY1" fmla="*/ 0 h 120484"/>
              <a:gd name="connsiteX2" fmla="*/ 161366 w 161365"/>
              <a:gd name="connsiteY2" fmla="*/ 60242 h 120484"/>
              <a:gd name="connsiteX3" fmla="*/ 80683 w 161365"/>
              <a:gd name="connsiteY3" fmla="*/ 120484 h 120484"/>
              <a:gd name="connsiteX4" fmla="*/ 0 w 161365"/>
              <a:gd name="connsiteY4" fmla="*/ 60242 h 120484"/>
              <a:gd name="connsiteX0" fmla="*/ 0 w 182881"/>
              <a:gd name="connsiteY0" fmla="*/ 60321 h 120685"/>
              <a:gd name="connsiteX1" fmla="*/ 80683 w 182881"/>
              <a:gd name="connsiteY1" fmla="*/ 79 h 120685"/>
              <a:gd name="connsiteX2" fmla="*/ 182881 w 182881"/>
              <a:gd name="connsiteY2" fmla="*/ 71079 h 120685"/>
              <a:gd name="connsiteX3" fmla="*/ 80683 w 182881"/>
              <a:gd name="connsiteY3" fmla="*/ 120563 h 120685"/>
              <a:gd name="connsiteX4" fmla="*/ 0 w 182881"/>
              <a:gd name="connsiteY4" fmla="*/ 60321 h 120685"/>
              <a:gd name="connsiteX0" fmla="*/ 45 w 182926"/>
              <a:gd name="connsiteY0" fmla="*/ 60309 h 163620"/>
              <a:gd name="connsiteX1" fmla="*/ 80728 w 182926"/>
              <a:gd name="connsiteY1" fmla="*/ 67 h 163620"/>
              <a:gd name="connsiteX2" fmla="*/ 182926 w 182926"/>
              <a:gd name="connsiteY2" fmla="*/ 71067 h 163620"/>
              <a:gd name="connsiteX3" fmla="*/ 91485 w 182926"/>
              <a:gd name="connsiteY3" fmla="*/ 163582 h 163620"/>
              <a:gd name="connsiteX4" fmla="*/ 45 w 182926"/>
              <a:gd name="connsiteY4" fmla="*/ 60309 h 163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926" h="163620">
                <a:moveTo>
                  <a:pt x="45" y="60309"/>
                </a:moveTo>
                <a:cubicBezTo>
                  <a:pt x="-1748" y="33057"/>
                  <a:pt x="50248" y="-1726"/>
                  <a:pt x="80728" y="67"/>
                </a:cubicBezTo>
                <a:cubicBezTo>
                  <a:pt x="111208" y="1860"/>
                  <a:pt x="182926" y="37796"/>
                  <a:pt x="182926" y="71067"/>
                </a:cubicBezTo>
                <a:cubicBezTo>
                  <a:pt x="182926" y="104338"/>
                  <a:pt x="121965" y="165375"/>
                  <a:pt x="91485" y="163582"/>
                </a:cubicBezTo>
                <a:cubicBezTo>
                  <a:pt x="61005" y="161789"/>
                  <a:pt x="1838" y="87562"/>
                  <a:pt x="45" y="603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0" name="椭圆 5989"/>
          <p:cNvSpPr/>
          <p:nvPr/>
        </p:nvSpPr>
        <p:spPr>
          <a:xfrm>
            <a:off x="5766099" y="605026"/>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06" name="椭圆 6005"/>
          <p:cNvSpPr/>
          <p:nvPr/>
        </p:nvSpPr>
        <p:spPr>
          <a:xfrm>
            <a:off x="6992470" y="4081400"/>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26" name="图片 6025"/>
          <p:cNvPicPr>
            <a:picLocks noChangeAspect="1"/>
          </p:cNvPicPr>
          <p:nvPr/>
        </p:nvPicPr>
        <p:blipFill>
          <a:blip r:embed="rId4"/>
          <a:stretch>
            <a:fillRect/>
          </a:stretch>
        </p:blipFill>
        <p:spPr>
          <a:xfrm rot="18000000" flipH="1" flipV="1">
            <a:off x="1902745" y="2792058"/>
            <a:ext cx="1719909" cy="2226277"/>
          </a:xfrm>
          <a:prstGeom prst="rect">
            <a:avLst/>
          </a:prstGeom>
        </p:spPr>
      </p:pic>
      <p:grpSp>
        <p:nvGrpSpPr>
          <p:cNvPr id="6020" name="组合 6019"/>
          <p:cNvGrpSpPr/>
          <p:nvPr/>
        </p:nvGrpSpPr>
        <p:grpSpPr>
          <a:xfrm rot="16200000">
            <a:off x="4678159" y="-146753"/>
            <a:ext cx="3349811" cy="7413367"/>
            <a:chOff x="7210221" y="3140035"/>
            <a:chExt cx="1770665" cy="3272488"/>
          </a:xfrm>
        </p:grpSpPr>
        <p:sp>
          <p:nvSpPr>
            <p:cNvPr id="6021" name="矩形 6020"/>
            <p:cNvSpPr/>
            <p:nvPr/>
          </p:nvSpPr>
          <p:spPr>
            <a:xfrm>
              <a:off x="7210222" y="3140035"/>
              <a:ext cx="1770664" cy="3272488"/>
            </a:xfrm>
            <a:prstGeom prst="rect">
              <a:avLst/>
            </a:pr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22" name="矩形 6021"/>
            <p:cNvSpPr/>
            <p:nvPr/>
          </p:nvSpPr>
          <p:spPr>
            <a:xfrm>
              <a:off x="7210221" y="3140035"/>
              <a:ext cx="1770664" cy="3272488"/>
            </a:xfrm>
            <a:prstGeom prst="rect">
              <a:avLst/>
            </a:prstGeom>
            <a:blipFill>
              <a:blip r:embed="rId7">
                <a:alphaModFix amt="26000"/>
                <a:extLst>
                  <a:ext uri="{BEBA8EAE-BF5A-486C-A8C5-ECC9F3942E4B}">
                    <a14:imgProps xmlns:a14="http://schemas.microsoft.com/office/drawing/2010/main">
                      <a14:imgLayer r:embed="rId3">
                        <a14:imgEffect>
                          <a14:sharpenSoften amount="50000"/>
                        </a14:imgEffect>
                        <a14:imgEffect>
                          <a14:colorTemperature colorTemp="4682"/>
                        </a14:imgEffect>
                        <a14:imgEffect>
                          <a14:saturation sat="28000"/>
                        </a14:imgEffect>
                        <a14:imgEffect>
                          <a14:brightnessContrast bright="18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7110468" y="4614231"/>
            <a:ext cx="2814883" cy="369332"/>
            <a:chOff x="7110468" y="4614231"/>
            <a:chExt cx="2814883" cy="369332"/>
          </a:xfrm>
        </p:grpSpPr>
        <p:sp>
          <p:nvSpPr>
            <p:cNvPr id="6016" name="文本框 6015"/>
            <p:cNvSpPr txBox="1"/>
            <p:nvPr/>
          </p:nvSpPr>
          <p:spPr>
            <a:xfrm>
              <a:off x="7110468" y="4614231"/>
              <a:ext cx="2814883" cy="369332"/>
            </a:xfrm>
            <a:prstGeom prst="rect">
              <a:avLst/>
            </a:prstGeom>
            <a:noFill/>
          </p:spPr>
          <p:txBody>
            <a:bodyPr vert="horz" wrap="square" rtlCol="0">
              <a:spAutoFit/>
            </a:bodyPr>
            <a:lstStyle/>
            <a:p>
              <a:r>
                <a:rPr lang="en-US" altLang="zh-CN" dirty="0">
                  <a:latin typeface="方正行楷繁体" panose="03000509000000000000" pitchFamily="65" charset="-122"/>
                  <a:ea typeface="方正行楷繁体" panose="03000509000000000000" pitchFamily="65" charset="-122"/>
                </a:rPr>
                <a:t>H</a:t>
              </a:r>
              <a:r>
                <a:rPr lang="en-US" altLang="zh-CN" dirty="0" smtClean="0">
                  <a:latin typeface="方正行楷繁体" panose="03000509000000000000" pitchFamily="65" charset="-122"/>
                  <a:ea typeface="方正行楷繁体" panose="03000509000000000000" pitchFamily="65" charset="-122"/>
                </a:rPr>
                <a:t>uy</a:t>
              </a:r>
              <a:r>
                <a:rPr lang="en-US" altLang="zh-CN" dirty="0" smtClean="0">
                  <a:latin typeface="方正行楷繁体" panose="03000509000000000000" pitchFamily="65" charset="-122"/>
                  <a:ea typeface="方正行楷繁体" panose="03000509000000000000" pitchFamily="65" charset="-122"/>
                </a:rPr>
                <a:t>        </a:t>
              </a:r>
              <a:r>
                <a:rPr lang="zh-CN" altLang="en-US" dirty="0" smtClean="0">
                  <a:solidFill>
                    <a:srgbClr val="AF5558"/>
                  </a:solidFill>
                  <a:latin typeface="方正行楷繁体" panose="03000509000000000000" pitchFamily="65" charset="-122"/>
                  <a:ea typeface="方正行楷繁体" panose="03000509000000000000" pitchFamily="65" charset="-122"/>
                </a:rPr>
                <a:t>广</a:t>
              </a:r>
              <a:r>
                <a:rPr lang="zh-CN" altLang="en-US" dirty="0">
                  <a:solidFill>
                    <a:srgbClr val="AF5558"/>
                  </a:solidFill>
                  <a:latin typeface="方正行楷繁体" panose="03000509000000000000" pitchFamily="65" charset="-122"/>
                  <a:ea typeface="方正行楷繁体" panose="03000509000000000000" pitchFamily="65" charset="-122"/>
                </a:rPr>
                <a:t>告集装箱出品</a:t>
              </a:r>
            </a:p>
          </p:txBody>
        </p:sp>
        <p:cxnSp>
          <p:nvCxnSpPr>
            <p:cNvPr id="83" name="直接连接符 82"/>
            <p:cNvCxnSpPr/>
            <p:nvPr/>
          </p:nvCxnSpPr>
          <p:spPr>
            <a:xfrm flipH="1">
              <a:off x="7670949" y="4798899"/>
              <a:ext cx="418950" cy="0"/>
            </a:xfrm>
            <a:prstGeom prst="line">
              <a:avLst/>
            </a:prstGeom>
          </p:spPr>
          <p:style>
            <a:lnRef idx="1">
              <a:schemeClr val="dk1"/>
            </a:lnRef>
            <a:fillRef idx="0">
              <a:schemeClr val="dk1"/>
            </a:fillRef>
            <a:effectRef idx="0">
              <a:schemeClr val="dk1"/>
            </a:effectRef>
            <a:fontRef idx="minor">
              <a:schemeClr val="tx1"/>
            </a:fontRef>
          </p:style>
        </p:cxnSp>
      </p:grpSp>
      <p:sp>
        <p:nvSpPr>
          <p:cNvPr id="3" name="Rectangle 2"/>
          <p:cNvSpPr/>
          <p:nvPr/>
        </p:nvSpPr>
        <p:spPr>
          <a:xfrm>
            <a:off x="4793401" y="2967335"/>
            <a:ext cx="2605201"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The end</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0304670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alphaModFix amt="26000"/>
            <a:extLst>
              <a:ext uri="{BEBA8EAE-BF5A-486C-A8C5-ECC9F3942E4B}">
                <a14:imgProps xmlns:a14="http://schemas.microsoft.com/office/drawing/2010/main">
                  <a14:imgLayer r:embed="rId3">
                    <a14:imgEffect>
                      <a14:artisticTexturizer/>
                    </a14:imgEffect>
                    <a14:imgEffect>
                      <a14:colorTemperature colorTemp="5591"/>
                    </a14:imgEffect>
                    <a14:imgEffect>
                      <a14:saturation sat="28000"/>
                    </a14:imgEffect>
                    <a14:imgEffect>
                      <a14:brightnessContrast bright="1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a:stretch>
            <a:fillRect/>
          </a:stretch>
        </p:blipFill>
        <p:spPr>
          <a:xfrm>
            <a:off x="6586038" y="904726"/>
            <a:ext cx="208048" cy="869944"/>
          </a:xfrm>
          <a:prstGeom prst="rect">
            <a:avLst/>
          </a:prstGeom>
        </p:spPr>
      </p:pic>
      <p:grpSp>
        <p:nvGrpSpPr>
          <p:cNvPr id="6" name="组合 5"/>
          <p:cNvGrpSpPr/>
          <p:nvPr/>
        </p:nvGrpSpPr>
        <p:grpSpPr>
          <a:xfrm>
            <a:off x="4014553" y="574785"/>
            <a:ext cx="1164716" cy="1164716"/>
            <a:chOff x="6289903" y="1763607"/>
            <a:chExt cx="1520414" cy="1520414"/>
          </a:xfrm>
        </p:grpSpPr>
        <p:sp>
          <p:nvSpPr>
            <p:cNvPr id="7" name="矩形 6"/>
            <p:cNvSpPr/>
            <p:nvPr/>
          </p:nvSpPr>
          <p:spPr>
            <a:xfrm>
              <a:off x="6289903" y="1763607"/>
              <a:ext cx="1520414" cy="1520414"/>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6289903" y="1763607"/>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9" name="直接连接符 8"/>
            <p:cNvCxnSpPr/>
            <p:nvPr/>
          </p:nvCxnSpPr>
          <p:spPr>
            <a:xfrm flipH="1">
              <a:off x="6289903" y="1763607"/>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10" name="直接连接符 9"/>
            <p:cNvCxnSpPr>
              <a:stCxn id="7" idx="3"/>
              <a:endCxn id="7" idx="1"/>
            </p:cNvCxnSpPr>
            <p:nvPr/>
          </p:nvCxnSpPr>
          <p:spPr>
            <a:xfrm flipH="1">
              <a:off x="6289903" y="2523814"/>
              <a:ext cx="1520414"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1" name="直接连接符 10"/>
            <p:cNvCxnSpPr>
              <a:stCxn id="7" idx="0"/>
              <a:endCxn id="7" idx="2"/>
            </p:cNvCxnSpPr>
            <p:nvPr/>
          </p:nvCxnSpPr>
          <p:spPr>
            <a:xfrm>
              <a:off x="7050110" y="1763607"/>
              <a:ext cx="0" cy="1520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12" name="组合 11"/>
          <p:cNvGrpSpPr/>
          <p:nvPr/>
        </p:nvGrpSpPr>
        <p:grpSpPr>
          <a:xfrm>
            <a:off x="5421322" y="574785"/>
            <a:ext cx="1164716" cy="1164716"/>
            <a:chOff x="6289903" y="1763607"/>
            <a:chExt cx="1520414" cy="1520414"/>
          </a:xfrm>
        </p:grpSpPr>
        <p:sp>
          <p:nvSpPr>
            <p:cNvPr id="13" name="矩形 12"/>
            <p:cNvSpPr/>
            <p:nvPr/>
          </p:nvSpPr>
          <p:spPr>
            <a:xfrm>
              <a:off x="6289903" y="1763607"/>
              <a:ext cx="1520414" cy="1520414"/>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6289903" y="1763607"/>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15" name="直接连接符 14"/>
            <p:cNvCxnSpPr/>
            <p:nvPr/>
          </p:nvCxnSpPr>
          <p:spPr>
            <a:xfrm flipH="1">
              <a:off x="6289903" y="1763607"/>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16" name="直接连接符 15"/>
            <p:cNvCxnSpPr>
              <a:stCxn id="13" idx="3"/>
              <a:endCxn id="13" idx="1"/>
            </p:cNvCxnSpPr>
            <p:nvPr/>
          </p:nvCxnSpPr>
          <p:spPr>
            <a:xfrm flipH="1">
              <a:off x="6289903" y="2523814"/>
              <a:ext cx="1520414"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7" name="直接连接符 16"/>
            <p:cNvCxnSpPr>
              <a:stCxn id="13" idx="0"/>
              <a:endCxn id="13" idx="2"/>
            </p:cNvCxnSpPr>
            <p:nvPr/>
          </p:nvCxnSpPr>
          <p:spPr>
            <a:xfrm>
              <a:off x="7050110" y="1763607"/>
              <a:ext cx="0" cy="1520414"/>
            </a:xfrm>
            <a:prstGeom prst="line">
              <a:avLst/>
            </a:prstGeom>
          </p:spPr>
          <p:style>
            <a:lnRef idx="1">
              <a:schemeClr val="accent3"/>
            </a:lnRef>
            <a:fillRef idx="0">
              <a:schemeClr val="accent3"/>
            </a:fillRef>
            <a:effectRef idx="0">
              <a:schemeClr val="accent3"/>
            </a:effectRef>
            <a:fontRef idx="minor">
              <a:schemeClr val="tx1"/>
            </a:fontRef>
          </p:style>
        </p:cxnSp>
      </p:grpSp>
      <p:sp>
        <p:nvSpPr>
          <p:cNvPr id="18" name="文本框 17"/>
          <p:cNvSpPr txBox="1"/>
          <p:nvPr/>
        </p:nvSpPr>
        <p:spPr>
          <a:xfrm>
            <a:off x="4002203" y="514439"/>
            <a:ext cx="1302118" cy="2800767"/>
          </a:xfrm>
          <a:prstGeom prst="rect">
            <a:avLst/>
          </a:prstGeom>
          <a:noFill/>
        </p:spPr>
        <p:txBody>
          <a:bodyPr vert="horz" wrap="square" rtlCol="0">
            <a:spAutoFit/>
          </a:bodyPr>
          <a:lstStyle/>
          <a:p>
            <a:r>
              <a:rPr lang="ja-JP" altLang="en-US" sz="8800">
                <a:latin typeface="方正行楷繁体" panose="03000509000000000000" pitchFamily="65" charset="-122"/>
                <a:ea typeface="方正行楷繁体" panose="03000509000000000000" pitchFamily="65" charset="-122"/>
              </a:rPr>
              <a:t>山</a:t>
            </a:r>
          </a:p>
          <a:p>
            <a:endParaRPr lang="zh-CN" altLang="en-US" sz="8800" dirty="0">
              <a:latin typeface="方正行楷繁体" panose="03000509000000000000" pitchFamily="65" charset="-122"/>
              <a:ea typeface="方正行楷繁体" panose="03000509000000000000" pitchFamily="65" charset="-122"/>
            </a:endParaRPr>
          </a:p>
        </p:txBody>
      </p:sp>
      <p:sp>
        <p:nvSpPr>
          <p:cNvPr id="19" name="文本框 18"/>
          <p:cNvSpPr txBox="1"/>
          <p:nvPr/>
        </p:nvSpPr>
        <p:spPr>
          <a:xfrm>
            <a:off x="5363249" y="514438"/>
            <a:ext cx="1302118" cy="2800767"/>
          </a:xfrm>
          <a:prstGeom prst="rect">
            <a:avLst/>
          </a:prstGeom>
          <a:noFill/>
        </p:spPr>
        <p:txBody>
          <a:bodyPr vert="horz" wrap="square" rtlCol="0">
            <a:spAutoFit/>
          </a:bodyPr>
          <a:lstStyle/>
          <a:p>
            <a:r>
              <a:rPr lang="ja-JP" altLang="en-US" sz="8800">
                <a:latin typeface="方正行楷繁体" panose="03000509000000000000" pitchFamily="65" charset="-122"/>
                <a:ea typeface="方正行楷繁体" panose="03000509000000000000" pitchFamily="65" charset="-122"/>
              </a:rPr>
              <a:t>坡</a:t>
            </a:r>
          </a:p>
          <a:p>
            <a:endParaRPr lang="zh-CN" altLang="en-US" sz="8800" dirty="0">
              <a:latin typeface="方正行楷繁体" panose="03000509000000000000" pitchFamily="65" charset="-122"/>
              <a:ea typeface="方正行楷繁体" panose="03000509000000000000" pitchFamily="65" charset="-122"/>
            </a:endParaRPr>
          </a:p>
        </p:txBody>
      </p:sp>
      <p:pic>
        <p:nvPicPr>
          <p:cNvPr id="20" name="图片 19"/>
          <p:cNvPicPr>
            <a:picLocks noChangeAspect="1"/>
          </p:cNvPicPr>
          <p:nvPr/>
        </p:nvPicPr>
        <p:blipFill>
          <a:blip r:embed="rId4"/>
          <a:stretch>
            <a:fillRect/>
          </a:stretch>
        </p:blipFill>
        <p:spPr>
          <a:xfrm flipH="1">
            <a:off x="3807082" y="904725"/>
            <a:ext cx="208048" cy="869944"/>
          </a:xfrm>
          <a:prstGeom prst="rect">
            <a:avLst/>
          </a:prstGeom>
        </p:spPr>
      </p:pic>
      <p:pic>
        <p:nvPicPr>
          <p:cNvPr id="56" name="图片 55"/>
          <p:cNvPicPr>
            <a:picLocks noChangeAspect="1"/>
          </p:cNvPicPr>
          <p:nvPr/>
        </p:nvPicPr>
        <p:blipFill>
          <a:blip r:embed="rId5">
            <a:grayscl/>
          </a:blip>
          <a:srcRect l="756"/>
          <a:stretch>
            <a:fillRect/>
          </a:stretch>
        </p:blipFill>
        <p:spPr>
          <a:xfrm rot="11600511" flipH="1" flipV="1">
            <a:off x="-680591" y="-59101"/>
            <a:ext cx="4933559" cy="6434701"/>
          </a:xfrm>
          <a:custGeom>
            <a:avLst/>
            <a:gdLst>
              <a:gd name="connsiteX0" fmla="*/ 0 w 4933559"/>
              <a:gd name="connsiteY0" fmla="*/ 556523 h 6434701"/>
              <a:gd name="connsiteX1" fmla="*/ 2346599 w 4933559"/>
              <a:gd name="connsiteY1" fmla="*/ 0 h 6434701"/>
              <a:gd name="connsiteX2" fmla="*/ 4779454 w 4933559"/>
              <a:gd name="connsiteY2" fmla="*/ 0 h 6434701"/>
              <a:gd name="connsiteX3" fmla="*/ 4933559 w 4933559"/>
              <a:gd name="connsiteY3" fmla="*/ 649788 h 6434701"/>
              <a:gd name="connsiteX4" fmla="*/ 4933559 w 4933559"/>
              <a:gd name="connsiteY4" fmla="*/ 6434701 h 6434701"/>
              <a:gd name="connsiteX5" fmla="*/ 1394077 w 4933559"/>
              <a:gd name="connsiteY5" fmla="*/ 6434701 h 643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3559" h="6434701">
                <a:moveTo>
                  <a:pt x="0" y="556523"/>
                </a:moveTo>
                <a:lnTo>
                  <a:pt x="2346599" y="0"/>
                </a:lnTo>
                <a:lnTo>
                  <a:pt x="4779454" y="0"/>
                </a:lnTo>
                <a:lnTo>
                  <a:pt x="4933559" y="649788"/>
                </a:lnTo>
                <a:lnTo>
                  <a:pt x="4933559" y="6434701"/>
                </a:lnTo>
                <a:lnTo>
                  <a:pt x="1394077" y="6434701"/>
                </a:lnTo>
                <a:close/>
              </a:path>
            </a:pathLst>
          </a:custGeom>
          <a:effectLst>
            <a:softEdge rad="0"/>
          </a:effectLst>
        </p:spPr>
      </p:pic>
      <p:grpSp>
        <p:nvGrpSpPr>
          <p:cNvPr id="24" name="组合 23"/>
          <p:cNvGrpSpPr/>
          <p:nvPr/>
        </p:nvGrpSpPr>
        <p:grpSpPr>
          <a:xfrm>
            <a:off x="1477178" y="2194969"/>
            <a:ext cx="811790" cy="4158939"/>
            <a:chOff x="7210222" y="3140035"/>
            <a:chExt cx="1770664" cy="3272488"/>
          </a:xfrm>
        </p:grpSpPr>
        <p:sp>
          <p:nvSpPr>
            <p:cNvPr id="22" name="矩形 21"/>
            <p:cNvSpPr/>
            <p:nvPr/>
          </p:nvSpPr>
          <p:spPr>
            <a:xfrm>
              <a:off x="7210222" y="3140035"/>
              <a:ext cx="1770664" cy="3272488"/>
            </a:xfrm>
            <a:prstGeom prst="rect">
              <a:avLst/>
            </a:pr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7210222" y="3140035"/>
              <a:ext cx="1770664" cy="3272488"/>
            </a:xfrm>
            <a:prstGeom prst="rect">
              <a:avLst/>
            </a:prstGeom>
            <a:blipFill>
              <a:blip r:embed="rId6">
                <a:alphaModFix amt="26000"/>
                <a:extLst>
                  <a:ext uri="{BEBA8EAE-BF5A-486C-A8C5-ECC9F3942E4B}">
                    <a14:imgProps xmlns:a14="http://schemas.microsoft.com/office/drawing/2010/main">
                      <a14:imgLayer r:embed="rId3">
                        <a14:imgEffect>
                          <a14:artisticTexturizer/>
                        </a14:imgEffect>
                        <a14:imgEffect>
                          <a14:sharpenSoften amount="50000"/>
                        </a14:imgEffect>
                        <a14:imgEffect>
                          <a14:colorTemperature colorTemp="5591"/>
                        </a14:imgEffect>
                        <a14:imgEffect>
                          <a14:saturation sat="28000"/>
                        </a14:imgEffect>
                        <a14:imgEffect>
                          <a14:brightnessContrast bright="18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3585131" y="1473947"/>
            <a:ext cx="1011780" cy="4879961"/>
            <a:chOff x="7210222" y="2572694"/>
            <a:chExt cx="2206879" cy="3839829"/>
          </a:xfrm>
        </p:grpSpPr>
        <p:sp>
          <p:nvSpPr>
            <p:cNvPr id="39" name="矩形 38"/>
            <p:cNvSpPr/>
            <p:nvPr/>
          </p:nvSpPr>
          <p:spPr>
            <a:xfrm>
              <a:off x="7210222" y="3140035"/>
              <a:ext cx="1770664" cy="3272488"/>
            </a:xfrm>
            <a:prstGeom prst="rect">
              <a:avLst/>
            </a:pr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7265840" y="2572694"/>
              <a:ext cx="2151261" cy="3272488"/>
            </a:xfrm>
            <a:prstGeom prst="rect">
              <a:avLst/>
            </a:prstGeom>
            <a:blipFill>
              <a:blip r:embed="rId6">
                <a:alphaModFix amt="26000"/>
                <a:extLst>
                  <a:ext uri="{BEBA8EAE-BF5A-486C-A8C5-ECC9F3942E4B}">
                    <a14:imgProps xmlns:a14="http://schemas.microsoft.com/office/drawing/2010/main">
                      <a14:imgLayer r:embed="rId3">
                        <a14:imgEffect>
                          <a14:artisticTexturizer/>
                        </a14:imgEffect>
                        <a14:imgEffect>
                          <a14:sharpenSoften amount="50000"/>
                        </a14:imgEffect>
                        <a14:imgEffect>
                          <a14:colorTemperature colorTemp="5591"/>
                        </a14:imgEffect>
                        <a14:imgEffect>
                          <a14:saturation sat="28000"/>
                        </a14:imgEffect>
                        <a14:imgEffect>
                          <a14:brightnessContrast bright="18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altLang="zh-CN" sz="2000" b="1" dirty="0">
                  <a:solidFill>
                    <a:schemeClr val="tx1">
                      <a:lumMod val="65000"/>
                      <a:lumOff val="35000"/>
                    </a:schemeClr>
                  </a:solidFill>
                  <a:cs typeface="Adobe Devanagari" panose="02040503050201020203" charset="0"/>
                </a:rPr>
                <a:t>Hưng</a:t>
              </a:r>
            </a:p>
            <a:p>
              <a:r>
                <a:rPr lang="vi-VN" altLang="zh-CN" sz="2000" b="1" dirty="0">
                  <a:solidFill>
                    <a:schemeClr val="tx1">
                      <a:lumMod val="65000"/>
                      <a:lumOff val="35000"/>
                    </a:schemeClr>
                  </a:solidFill>
                  <a:cs typeface="Adobe Devanagari" panose="02040503050201020203" charset="0"/>
                </a:rPr>
                <a:t>,</a:t>
              </a:r>
            </a:p>
            <a:p>
              <a:r>
                <a:rPr lang="vi-VN" altLang="zh-CN" sz="2000" b="1" dirty="0">
                  <a:solidFill>
                    <a:schemeClr val="tx1">
                      <a:lumMod val="65000"/>
                      <a:lumOff val="35000"/>
                    </a:schemeClr>
                  </a:solidFill>
                  <a:cs typeface="Adobe Devanagari" panose="02040503050201020203" charset="0"/>
                </a:rPr>
                <a:t>Bách</a:t>
              </a:r>
            </a:p>
            <a:p>
              <a:r>
                <a:rPr lang="vi-VN" altLang="zh-CN" sz="2000" b="1" dirty="0">
                  <a:solidFill>
                    <a:schemeClr val="tx1">
                      <a:lumMod val="65000"/>
                      <a:lumOff val="35000"/>
                    </a:schemeClr>
                  </a:solidFill>
                  <a:cs typeface="Adobe Devanagari" panose="02040503050201020203" charset="0"/>
                </a:rPr>
                <a:t>Tính</a:t>
              </a:r>
            </a:p>
            <a:p>
              <a:r>
                <a:rPr lang="vi-VN" altLang="zh-CN" sz="2000" b="1" dirty="0">
                  <a:solidFill>
                    <a:schemeClr val="tx1">
                      <a:lumMod val="65000"/>
                      <a:lumOff val="35000"/>
                    </a:schemeClr>
                  </a:solidFill>
                  <a:cs typeface="Adobe Devanagari" panose="02040503050201020203" charset="0"/>
                </a:rPr>
                <a:t>Khổ</a:t>
              </a:r>
            </a:p>
          </p:txBody>
        </p:sp>
      </p:grpSp>
      <p:grpSp>
        <p:nvGrpSpPr>
          <p:cNvPr id="41" name="组合 40"/>
          <p:cNvGrpSpPr/>
          <p:nvPr/>
        </p:nvGrpSpPr>
        <p:grpSpPr>
          <a:xfrm>
            <a:off x="5654971" y="2167038"/>
            <a:ext cx="811790" cy="4158939"/>
            <a:chOff x="7210222" y="3140035"/>
            <a:chExt cx="1770664" cy="3272488"/>
          </a:xfrm>
        </p:grpSpPr>
        <p:sp>
          <p:nvSpPr>
            <p:cNvPr id="42" name="矩形 41"/>
            <p:cNvSpPr/>
            <p:nvPr/>
          </p:nvSpPr>
          <p:spPr>
            <a:xfrm>
              <a:off x="7210222" y="3140035"/>
              <a:ext cx="1770664" cy="3272488"/>
            </a:xfrm>
            <a:prstGeom prst="rect">
              <a:avLst/>
            </a:pr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7210222" y="3140035"/>
              <a:ext cx="1770664" cy="3272488"/>
            </a:xfrm>
            <a:prstGeom prst="rect">
              <a:avLst/>
            </a:prstGeom>
            <a:blipFill>
              <a:blip r:embed="rId6">
                <a:alphaModFix amt="26000"/>
                <a:extLst>
                  <a:ext uri="{BEBA8EAE-BF5A-486C-A8C5-ECC9F3942E4B}">
                    <a14:imgProps xmlns:a14="http://schemas.microsoft.com/office/drawing/2010/main">
                      <a14:imgLayer r:embed="rId3">
                        <a14:imgEffect>
                          <a14:artisticTexturizer/>
                        </a14:imgEffect>
                        <a14:imgEffect>
                          <a14:sharpenSoften amount="50000"/>
                        </a14:imgEffect>
                        <a14:imgEffect>
                          <a14:colorTemperature colorTemp="5591"/>
                        </a14:imgEffect>
                        <a14:imgEffect>
                          <a14:saturation sat="28000"/>
                        </a14:imgEffect>
                        <a14:imgEffect>
                          <a14:brightnessContrast bright="18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7799013" y="2194969"/>
            <a:ext cx="811790" cy="4158939"/>
            <a:chOff x="7210222" y="3140035"/>
            <a:chExt cx="1770664" cy="3272488"/>
          </a:xfrm>
        </p:grpSpPr>
        <p:sp>
          <p:nvSpPr>
            <p:cNvPr id="45" name="矩形 44"/>
            <p:cNvSpPr/>
            <p:nvPr/>
          </p:nvSpPr>
          <p:spPr>
            <a:xfrm>
              <a:off x="7210222" y="3140035"/>
              <a:ext cx="1770664" cy="3272488"/>
            </a:xfrm>
            <a:prstGeom prst="rect">
              <a:avLst/>
            </a:pr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7210222" y="3140035"/>
              <a:ext cx="1770664" cy="3272488"/>
            </a:xfrm>
            <a:prstGeom prst="rect">
              <a:avLst/>
            </a:prstGeom>
            <a:blipFill>
              <a:blip r:embed="rId6">
                <a:alphaModFix amt="26000"/>
                <a:extLst>
                  <a:ext uri="{BEBA8EAE-BF5A-486C-A8C5-ECC9F3942E4B}">
                    <a14:imgProps xmlns:a14="http://schemas.microsoft.com/office/drawing/2010/main">
                      <a14:imgLayer r:embed="rId3">
                        <a14:imgEffect>
                          <a14:artisticTexturizer/>
                        </a14:imgEffect>
                        <a14:imgEffect>
                          <a14:sharpenSoften amount="50000"/>
                        </a14:imgEffect>
                        <a14:imgEffect>
                          <a14:colorTemperature colorTemp="5591"/>
                        </a14:imgEffect>
                        <a14:imgEffect>
                          <a14:saturation sat="28000"/>
                        </a14:imgEffect>
                        <a14:imgEffect>
                          <a14:brightnessContrast bright="18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9961029" y="2194969"/>
            <a:ext cx="868062" cy="4158939"/>
            <a:chOff x="7210222" y="3140035"/>
            <a:chExt cx="1893404" cy="3272488"/>
          </a:xfrm>
        </p:grpSpPr>
        <p:sp>
          <p:nvSpPr>
            <p:cNvPr id="48" name="矩形 47"/>
            <p:cNvSpPr/>
            <p:nvPr/>
          </p:nvSpPr>
          <p:spPr>
            <a:xfrm>
              <a:off x="7210222" y="3140035"/>
              <a:ext cx="1770664" cy="3272488"/>
            </a:xfrm>
            <a:prstGeom prst="rect">
              <a:avLst/>
            </a:pr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7332962" y="3140035"/>
              <a:ext cx="1770664" cy="3272488"/>
            </a:xfrm>
            <a:prstGeom prst="rect">
              <a:avLst/>
            </a:prstGeom>
            <a:blipFill>
              <a:blip r:embed="rId6">
                <a:alphaModFix amt="26000"/>
                <a:extLst>
                  <a:ext uri="{BEBA8EAE-BF5A-486C-A8C5-ECC9F3942E4B}">
                    <a14:imgProps xmlns:a14="http://schemas.microsoft.com/office/drawing/2010/main">
                      <a14:imgLayer r:embed="rId3">
                        <a14:imgEffect>
                          <a14:artisticTexturizer/>
                        </a14:imgEffect>
                        <a14:imgEffect>
                          <a14:sharpenSoften amount="50000"/>
                        </a14:imgEffect>
                        <a14:imgEffect>
                          <a14:colorTemperature colorTemp="5591"/>
                        </a14:imgEffect>
                        <a14:imgEffect>
                          <a14:saturation sat="28000"/>
                        </a14:imgEffect>
                        <a14:imgEffect>
                          <a14:brightnessContrast bright="18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0" name="文本框 49"/>
          <p:cNvSpPr txBox="1"/>
          <p:nvPr/>
        </p:nvSpPr>
        <p:spPr>
          <a:xfrm>
            <a:off x="1606074" y="2640411"/>
            <a:ext cx="553998" cy="3268053"/>
          </a:xfrm>
          <a:prstGeom prst="rect">
            <a:avLst/>
          </a:prstGeom>
          <a:noFill/>
        </p:spPr>
        <p:txBody>
          <a:bodyPr vert="eaVert" wrap="square" rtlCol="0">
            <a:spAutoFit/>
          </a:bodyPr>
          <a:lstStyle/>
          <a:p>
            <a:r>
              <a:rPr lang="ja-JP" altLang="en-US" sz="2400" b="1" dirty="0">
                <a:solidFill>
                  <a:schemeClr val="tx1">
                    <a:lumMod val="65000"/>
                    <a:lumOff val="35000"/>
                  </a:schemeClr>
                </a:solidFill>
                <a:latin typeface="方正行楷繁体" panose="03000509000000000000" pitchFamily="65" charset="-122"/>
                <a:ea typeface="方正行楷繁体" panose="03000509000000000000" pitchFamily="65" charset="-122"/>
              </a:rPr>
              <a:t>兴，百姓苦</a:t>
            </a:r>
            <a:r>
              <a:rPr lang="en-US" altLang="ja-JP" sz="2400" b="1" dirty="0">
                <a:solidFill>
                  <a:schemeClr val="tx1">
                    <a:lumMod val="65000"/>
                    <a:lumOff val="35000"/>
                  </a:schemeClr>
                </a:solidFill>
                <a:latin typeface="方正行楷繁体" panose="03000509000000000000" pitchFamily="65" charset="-122"/>
                <a:ea typeface="方正行楷繁体" panose="03000509000000000000" pitchFamily="65" charset="-122"/>
              </a:rPr>
              <a:t>   </a:t>
            </a:r>
            <a:endParaRPr lang="zh-CN" altLang="en-US" sz="2400" b="1" dirty="0">
              <a:solidFill>
                <a:schemeClr val="tx1">
                  <a:lumMod val="65000"/>
                  <a:lumOff val="35000"/>
                </a:schemeClr>
              </a:solidFill>
              <a:latin typeface="方正行楷繁体" panose="03000509000000000000" pitchFamily="65" charset="-122"/>
              <a:ea typeface="方正行楷繁体" panose="03000509000000000000" pitchFamily="65" charset="-122"/>
            </a:endParaRPr>
          </a:p>
        </p:txBody>
      </p:sp>
      <p:sp>
        <p:nvSpPr>
          <p:cNvPr id="52" name="文本框 51"/>
          <p:cNvSpPr txBox="1"/>
          <p:nvPr/>
        </p:nvSpPr>
        <p:spPr>
          <a:xfrm>
            <a:off x="5748367" y="2543347"/>
            <a:ext cx="615553" cy="3268053"/>
          </a:xfrm>
          <a:prstGeom prst="rect">
            <a:avLst/>
          </a:prstGeom>
          <a:noFill/>
        </p:spPr>
        <p:txBody>
          <a:bodyPr vert="eaVert" wrap="square" rtlCol="0">
            <a:spAutoFit/>
          </a:bodyPr>
          <a:lstStyle/>
          <a:p>
            <a:r>
              <a:rPr lang="zh-CN" altLang="en-US" sz="2800" b="1" dirty="0">
                <a:solidFill>
                  <a:schemeClr val="tx1">
                    <a:lumMod val="65000"/>
                    <a:lumOff val="35000"/>
                  </a:schemeClr>
                </a:solidFill>
                <a:latin typeface="方正行楷繁体" panose="03000509000000000000" pitchFamily="65" charset="-122"/>
                <a:ea typeface="方正行楷繁体" panose="03000509000000000000" pitchFamily="65" charset="-122"/>
              </a:rPr>
              <a:t> </a:t>
            </a:r>
            <a:r>
              <a:rPr lang="ja-JP" altLang="en-US" sz="2800" b="1" dirty="0">
                <a:solidFill>
                  <a:schemeClr val="tx1">
                    <a:lumMod val="65000"/>
                    <a:lumOff val="35000"/>
                  </a:schemeClr>
                </a:solidFill>
                <a:latin typeface="方正行楷繁体" panose="03000509000000000000" pitchFamily="65" charset="-122"/>
                <a:ea typeface="方正行楷繁体" panose="03000509000000000000" pitchFamily="65" charset="-122"/>
              </a:rPr>
              <a:t>亡，百姓苦</a:t>
            </a:r>
            <a:r>
              <a:rPr lang="ja-JP" altLang="en-US" b="1" dirty="0"/>
              <a:t>。</a:t>
            </a:r>
            <a:endParaRPr lang="zh-CN" altLang="en-US" sz="2800" b="1" dirty="0">
              <a:solidFill>
                <a:schemeClr val="tx1">
                  <a:lumMod val="65000"/>
                  <a:lumOff val="35000"/>
                </a:schemeClr>
              </a:solidFill>
              <a:latin typeface="方正行楷繁体" panose="03000509000000000000" pitchFamily="65" charset="-122"/>
              <a:ea typeface="方正行楷繁体" panose="03000509000000000000" pitchFamily="65" charset="-122"/>
            </a:endParaRPr>
          </a:p>
        </p:txBody>
      </p:sp>
      <p:pic>
        <p:nvPicPr>
          <p:cNvPr id="55" name="图片 54"/>
          <p:cNvPicPr>
            <a:picLocks noChangeAspect="1"/>
          </p:cNvPicPr>
          <p:nvPr/>
        </p:nvPicPr>
        <p:blipFill>
          <a:blip r:embed="rId5"/>
          <a:stretch>
            <a:fillRect/>
          </a:stretch>
        </p:blipFill>
        <p:spPr>
          <a:xfrm rot="10800000" flipV="1">
            <a:off x="10299077" y="4407772"/>
            <a:ext cx="1892923" cy="2450228"/>
          </a:xfrm>
          <a:prstGeom prst="rect">
            <a:avLst/>
          </a:prstGeom>
        </p:spPr>
      </p:pic>
      <p:sp>
        <p:nvSpPr>
          <p:cNvPr id="57" name="矩形 39">
            <a:extLst>
              <a:ext uri="{FF2B5EF4-FFF2-40B4-BE49-F238E27FC236}">
                <a16:creationId xmlns:a16="http://schemas.microsoft.com/office/drawing/2014/main" id="{417CA60C-4815-5149-9660-074A03E613B4}"/>
              </a:ext>
            </a:extLst>
          </p:cNvPr>
          <p:cNvSpPr/>
          <p:nvPr/>
        </p:nvSpPr>
        <p:spPr>
          <a:xfrm>
            <a:off x="7756971" y="1473946"/>
            <a:ext cx="986281" cy="4158939"/>
          </a:xfrm>
          <a:prstGeom prst="rect">
            <a:avLst/>
          </a:prstGeom>
          <a:blipFill>
            <a:blip r:embed="rId6">
              <a:alphaModFix amt="26000"/>
              <a:extLst>
                <a:ext uri="{BEBA8EAE-BF5A-486C-A8C5-ECC9F3942E4B}">
                  <a14:imgProps xmlns:a14="http://schemas.microsoft.com/office/drawing/2010/main">
                    <a14:imgLayer r:embed="rId3">
                      <a14:imgEffect>
                        <a14:artisticTexturizer/>
                      </a14:imgEffect>
                      <a14:imgEffect>
                        <a14:sharpenSoften amount="50000"/>
                      </a14:imgEffect>
                      <a14:imgEffect>
                        <a14:colorTemperature colorTemp="5591"/>
                      </a14:imgEffect>
                      <a14:imgEffect>
                        <a14:saturation sat="28000"/>
                      </a14:imgEffect>
                      <a14:imgEffect>
                        <a14:brightnessContrast bright="18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altLang="zh-CN" sz="2000" b="1" dirty="0">
                <a:solidFill>
                  <a:schemeClr val="tx1">
                    <a:lumMod val="65000"/>
                    <a:lumOff val="35000"/>
                  </a:schemeClr>
                </a:solidFill>
                <a:cs typeface="Adobe Devanagari" panose="02040503050201020203" charset="0"/>
              </a:rPr>
              <a:t>Vong</a:t>
            </a:r>
          </a:p>
          <a:p>
            <a:r>
              <a:rPr lang="vi-VN" altLang="zh-CN" sz="2000" b="1" dirty="0">
                <a:solidFill>
                  <a:schemeClr val="tx1">
                    <a:lumMod val="65000"/>
                    <a:lumOff val="35000"/>
                  </a:schemeClr>
                </a:solidFill>
                <a:cs typeface="Adobe Devanagari" panose="02040503050201020203" charset="0"/>
              </a:rPr>
              <a:t>,</a:t>
            </a:r>
          </a:p>
          <a:p>
            <a:r>
              <a:rPr lang="vi-VN" altLang="zh-CN" sz="2000" b="1" dirty="0">
                <a:solidFill>
                  <a:schemeClr val="tx1">
                    <a:lumMod val="65000"/>
                    <a:lumOff val="35000"/>
                  </a:schemeClr>
                </a:solidFill>
                <a:cs typeface="Adobe Devanagari" panose="02040503050201020203" charset="0"/>
              </a:rPr>
              <a:t>Bách</a:t>
            </a:r>
          </a:p>
          <a:p>
            <a:r>
              <a:rPr lang="vi-VN" altLang="zh-CN" sz="2000" b="1" dirty="0">
                <a:solidFill>
                  <a:schemeClr val="tx1">
                    <a:lumMod val="65000"/>
                    <a:lumOff val="35000"/>
                  </a:schemeClr>
                </a:solidFill>
                <a:cs typeface="Adobe Devanagari" panose="02040503050201020203" charset="0"/>
              </a:rPr>
              <a:t>Tính</a:t>
            </a:r>
          </a:p>
          <a:p>
            <a:r>
              <a:rPr lang="vi-VN" altLang="zh-CN" sz="2000" b="1" dirty="0">
                <a:solidFill>
                  <a:schemeClr val="tx1">
                    <a:lumMod val="65000"/>
                    <a:lumOff val="35000"/>
                  </a:schemeClr>
                </a:solidFill>
                <a:cs typeface="Adobe Devanagari" panose="02040503050201020203" charset="0"/>
              </a:rPr>
              <a:t>Khổ</a:t>
            </a:r>
          </a:p>
        </p:txBody>
      </p:sp>
      <p:grpSp>
        <p:nvGrpSpPr>
          <p:cNvPr id="58" name="组合 5">
            <a:extLst>
              <a:ext uri="{FF2B5EF4-FFF2-40B4-BE49-F238E27FC236}">
                <a16:creationId xmlns:a16="http://schemas.microsoft.com/office/drawing/2014/main" id="{20836946-2016-EF4E-AB89-31400A56232E}"/>
              </a:ext>
            </a:extLst>
          </p:cNvPr>
          <p:cNvGrpSpPr/>
          <p:nvPr/>
        </p:nvGrpSpPr>
        <p:grpSpPr>
          <a:xfrm>
            <a:off x="7034683" y="574785"/>
            <a:ext cx="1164716" cy="1164716"/>
            <a:chOff x="6289903" y="1763607"/>
            <a:chExt cx="1520414" cy="1520414"/>
          </a:xfrm>
        </p:grpSpPr>
        <p:sp>
          <p:nvSpPr>
            <p:cNvPr id="59" name="矩形 6">
              <a:extLst>
                <a:ext uri="{FF2B5EF4-FFF2-40B4-BE49-F238E27FC236}">
                  <a16:creationId xmlns:a16="http://schemas.microsoft.com/office/drawing/2014/main" id="{9D8E6548-7024-0F4B-B7AA-A4B135ADF4C6}"/>
                </a:ext>
              </a:extLst>
            </p:cNvPr>
            <p:cNvSpPr/>
            <p:nvPr/>
          </p:nvSpPr>
          <p:spPr>
            <a:xfrm>
              <a:off x="6289903" y="1763607"/>
              <a:ext cx="1520414" cy="1520414"/>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7">
              <a:extLst>
                <a:ext uri="{FF2B5EF4-FFF2-40B4-BE49-F238E27FC236}">
                  <a16:creationId xmlns:a16="http://schemas.microsoft.com/office/drawing/2014/main" id="{849523D7-5C0E-6A49-83A8-2DBD23C8576C}"/>
                </a:ext>
              </a:extLst>
            </p:cNvPr>
            <p:cNvCxnSpPr/>
            <p:nvPr/>
          </p:nvCxnSpPr>
          <p:spPr>
            <a:xfrm>
              <a:off x="6289903" y="1763607"/>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61" name="直接连接符 8">
              <a:extLst>
                <a:ext uri="{FF2B5EF4-FFF2-40B4-BE49-F238E27FC236}">
                  <a16:creationId xmlns:a16="http://schemas.microsoft.com/office/drawing/2014/main" id="{B272B3CA-F17A-3E4B-8F6C-6C4CF0E12363}"/>
                </a:ext>
              </a:extLst>
            </p:cNvPr>
            <p:cNvCxnSpPr/>
            <p:nvPr/>
          </p:nvCxnSpPr>
          <p:spPr>
            <a:xfrm flipH="1">
              <a:off x="6289903" y="1763607"/>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62" name="直接连接符 9">
              <a:extLst>
                <a:ext uri="{FF2B5EF4-FFF2-40B4-BE49-F238E27FC236}">
                  <a16:creationId xmlns:a16="http://schemas.microsoft.com/office/drawing/2014/main" id="{6FA94009-02E1-1A44-BF56-6CD0F78A0074}"/>
                </a:ext>
              </a:extLst>
            </p:cNvPr>
            <p:cNvCxnSpPr>
              <a:stCxn id="59" idx="3"/>
              <a:endCxn id="59" idx="1"/>
            </p:cNvCxnSpPr>
            <p:nvPr/>
          </p:nvCxnSpPr>
          <p:spPr>
            <a:xfrm flipH="1">
              <a:off x="6289903" y="2523814"/>
              <a:ext cx="1520414"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63" name="直接连接符 10">
              <a:extLst>
                <a:ext uri="{FF2B5EF4-FFF2-40B4-BE49-F238E27FC236}">
                  <a16:creationId xmlns:a16="http://schemas.microsoft.com/office/drawing/2014/main" id="{4FEC596E-88C9-1045-B3DC-96C0220B36F7}"/>
                </a:ext>
              </a:extLst>
            </p:cNvPr>
            <p:cNvCxnSpPr>
              <a:stCxn id="59" idx="0"/>
              <a:endCxn id="59" idx="2"/>
            </p:cNvCxnSpPr>
            <p:nvPr/>
          </p:nvCxnSpPr>
          <p:spPr>
            <a:xfrm>
              <a:off x="7050110" y="1763607"/>
              <a:ext cx="0" cy="1520414"/>
            </a:xfrm>
            <a:prstGeom prst="line">
              <a:avLst/>
            </a:prstGeom>
          </p:spPr>
          <p:style>
            <a:lnRef idx="1">
              <a:schemeClr val="accent3"/>
            </a:lnRef>
            <a:fillRef idx="0">
              <a:schemeClr val="accent3"/>
            </a:fillRef>
            <a:effectRef idx="0">
              <a:schemeClr val="accent3"/>
            </a:effectRef>
            <a:fontRef idx="minor">
              <a:schemeClr val="tx1"/>
            </a:fontRef>
          </p:style>
        </p:cxnSp>
      </p:grpSp>
      <p:pic>
        <p:nvPicPr>
          <p:cNvPr id="64" name="图片 19">
            <a:extLst>
              <a:ext uri="{FF2B5EF4-FFF2-40B4-BE49-F238E27FC236}">
                <a16:creationId xmlns:a16="http://schemas.microsoft.com/office/drawing/2014/main" id="{8AEFA7AC-63B7-8A4A-B611-81E38AFB112C}"/>
              </a:ext>
            </a:extLst>
          </p:cNvPr>
          <p:cNvPicPr>
            <a:picLocks noChangeAspect="1"/>
          </p:cNvPicPr>
          <p:nvPr/>
        </p:nvPicPr>
        <p:blipFill>
          <a:blip r:embed="rId4"/>
          <a:stretch>
            <a:fillRect/>
          </a:stretch>
        </p:blipFill>
        <p:spPr>
          <a:xfrm flipH="1">
            <a:off x="6827212" y="904725"/>
            <a:ext cx="208048" cy="869944"/>
          </a:xfrm>
          <a:prstGeom prst="rect">
            <a:avLst/>
          </a:prstGeom>
        </p:spPr>
      </p:pic>
      <p:sp>
        <p:nvSpPr>
          <p:cNvPr id="65" name="文本框 17">
            <a:extLst>
              <a:ext uri="{FF2B5EF4-FFF2-40B4-BE49-F238E27FC236}">
                <a16:creationId xmlns:a16="http://schemas.microsoft.com/office/drawing/2014/main" id="{44198E04-BD84-4248-BA9B-A976E8C26FAB}"/>
              </a:ext>
            </a:extLst>
          </p:cNvPr>
          <p:cNvSpPr txBox="1"/>
          <p:nvPr/>
        </p:nvSpPr>
        <p:spPr>
          <a:xfrm>
            <a:off x="6996564" y="504092"/>
            <a:ext cx="1302118" cy="4154984"/>
          </a:xfrm>
          <a:prstGeom prst="rect">
            <a:avLst/>
          </a:prstGeom>
          <a:noFill/>
        </p:spPr>
        <p:txBody>
          <a:bodyPr vert="horz" wrap="square" rtlCol="0">
            <a:spAutoFit/>
          </a:bodyPr>
          <a:lstStyle/>
          <a:p>
            <a:r>
              <a:rPr lang="ja-JP" altLang="en-US" sz="8800">
                <a:latin typeface="方正行楷繁体" panose="03000509000000000000" pitchFamily="65" charset="-122"/>
                <a:ea typeface="方正行楷繁体" panose="03000509000000000000" pitchFamily="65" charset="-122"/>
              </a:rPr>
              <a:t>羊</a:t>
            </a:r>
          </a:p>
          <a:p>
            <a:endParaRPr lang="ja-JP" altLang="en-US" sz="8800">
              <a:latin typeface="方正行楷繁体" panose="03000509000000000000" pitchFamily="65" charset="-122"/>
              <a:ea typeface="方正行楷繁体" panose="03000509000000000000" pitchFamily="65" charset="-122"/>
            </a:endParaRPr>
          </a:p>
          <a:p>
            <a:endParaRPr lang="zh-CN" altLang="en-US" sz="8800" dirty="0">
              <a:latin typeface="方正行楷繁体" panose="03000509000000000000" pitchFamily="65" charset="-122"/>
              <a:ea typeface="方正行楷繁体" panose="03000509000000000000" pitchFamily="65" charset="-122"/>
            </a:endParaRPr>
          </a:p>
        </p:txBody>
      </p:sp>
      <p:sp>
        <p:nvSpPr>
          <p:cNvPr id="66" name="矩形 39">
            <a:extLst>
              <a:ext uri="{FF2B5EF4-FFF2-40B4-BE49-F238E27FC236}">
                <a16:creationId xmlns:a16="http://schemas.microsoft.com/office/drawing/2014/main" id="{D218EF53-0DCF-0049-9746-E9A8AE4745A4}"/>
              </a:ext>
            </a:extLst>
          </p:cNvPr>
          <p:cNvSpPr/>
          <p:nvPr/>
        </p:nvSpPr>
        <p:spPr>
          <a:xfrm>
            <a:off x="9946128" y="1473946"/>
            <a:ext cx="986281" cy="4158939"/>
          </a:xfrm>
          <a:prstGeom prst="rect">
            <a:avLst/>
          </a:prstGeom>
          <a:blipFill>
            <a:blip r:embed="rId6">
              <a:alphaModFix amt="26000"/>
              <a:extLst>
                <a:ext uri="{BEBA8EAE-BF5A-486C-A8C5-ECC9F3942E4B}">
                  <a14:imgProps xmlns:a14="http://schemas.microsoft.com/office/drawing/2010/main">
                    <a14:imgLayer r:embed="rId3">
                      <a14:imgEffect>
                        <a14:artisticTexturizer/>
                      </a14:imgEffect>
                      <a14:imgEffect>
                        <a14:sharpenSoften amount="50000"/>
                      </a14:imgEffect>
                      <a14:imgEffect>
                        <a14:colorTemperature colorTemp="5591"/>
                      </a14:imgEffect>
                      <a14:imgEffect>
                        <a14:saturation sat="28000"/>
                      </a14:imgEffect>
                      <a14:imgEffect>
                        <a14:brightnessContrast bright="18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altLang="zh-CN" sz="2000" b="1" dirty="0">
                <a:solidFill>
                  <a:schemeClr val="tx1">
                    <a:lumMod val="65000"/>
                    <a:lumOff val="35000"/>
                  </a:schemeClr>
                </a:solidFill>
                <a:cs typeface="Adobe Devanagari" panose="02040503050201020203" charset="0"/>
              </a:rPr>
              <a:t>“Đồng</a:t>
            </a:r>
          </a:p>
          <a:p>
            <a:r>
              <a:rPr lang="vi-VN" altLang="zh-CN" sz="2000" b="1" dirty="0">
                <a:solidFill>
                  <a:schemeClr val="tx1">
                    <a:lumMod val="65000"/>
                    <a:lumOff val="35000"/>
                  </a:schemeClr>
                </a:solidFill>
                <a:cs typeface="Adobe Devanagari" panose="02040503050201020203" charset="0"/>
              </a:rPr>
              <a:t>Quan</a:t>
            </a:r>
          </a:p>
          <a:p>
            <a:r>
              <a:rPr lang="vi-VN" altLang="zh-CN" sz="2000" b="1" dirty="0">
                <a:solidFill>
                  <a:schemeClr val="tx1">
                    <a:lumMod val="65000"/>
                    <a:lumOff val="35000"/>
                  </a:schemeClr>
                </a:solidFill>
                <a:cs typeface="Adobe Devanagari" panose="02040503050201020203" charset="0"/>
              </a:rPr>
              <a:t>hoài </a:t>
            </a:r>
          </a:p>
          <a:p>
            <a:r>
              <a:rPr lang="vi-VN" altLang="zh-CN" sz="2000" b="1" dirty="0">
                <a:solidFill>
                  <a:schemeClr val="tx1">
                    <a:lumMod val="65000"/>
                    <a:lumOff val="35000"/>
                  </a:schemeClr>
                </a:solidFill>
                <a:cs typeface="Adobe Devanagari" panose="02040503050201020203" charset="0"/>
              </a:rPr>
              <a:t>cổ”</a:t>
            </a:r>
          </a:p>
          <a:p>
            <a:endParaRPr lang="vi-VN" altLang="zh-CN" sz="2000" b="1" dirty="0">
              <a:solidFill>
                <a:schemeClr val="tx1">
                  <a:lumMod val="65000"/>
                  <a:lumOff val="35000"/>
                </a:schemeClr>
              </a:solidFill>
              <a:cs typeface="Adobe Devanagari" panose="02040503050201020203" charset="0"/>
            </a:endParaRPr>
          </a:p>
        </p:txBody>
      </p:sp>
    </p:spTree>
    <p:extLst>
      <p:ext uri="{BB962C8B-B14F-4D97-AF65-F5344CB8AC3E}">
        <p14:creationId xmlns:p14="http://schemas.microsoft.com/office/powerpoint/2010/main" val="3884360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ircle(in)">
                                      <p:cBhvr>
                                        <p:cTn id="7" dur="1000"/>
                                        <p:tgtEl>
                                          <p:spTgt spid="18"/>
                                        </p:tgtEl>
                                      </p:cBhvr>
                                    </p:animEffect>
                                  </p:childTnLst>
                                </p:cTn>
                              </p:par>
                            </p:childTnLst>
                          </p:cTn>
                        </p:par>
                        <p:par>
                          <p:cTn id="8" fill="hold">
                            <p:stCondLst>
                              <p:cond delay="1000"/>
                            </p:stCondLst>
                            <p:childTnLst>
                              <p:par>
                                <p:cTn id="9" presetID="6" presetClass="entr" presetSubtype="16"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circle(in)">
                                      <p:cBhvr>
                                        <p:cTn id="11" dur="1000"/>
                                        <p:tgtEl>
                                          <p:spTgt spid="19"/>
                                        </p:tgtEl>
                                      </p:cBhvr>
                                    </p:animEffect>
                                  </p:childTnLst>
                                </p:cTn>
                              </p:par>
                            </p:childTnLst>
                          </p:cTn>
                        </p:par>
                        <p:par>
                          <p:cTn id="12" fill="hold">
                            <p:stCondLst>
                              <p:cond delay="2000"/>
                            </p:stCondLst>
                            <p:childTnLst>
                              <p:par>
                                <p:cTn id="13" presetID="6" presetClass="entr" presetSubtype="16" fill="hold" grpId="0"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circle(in)">
                                      <p:cBhvr>
                                        <p:cTn id="15" dur="1000"/>
                                        <p:tgtEl>
                                          <p:spTgt spid="6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65" grpId="0"/>
      <p:bldP spid="6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alphaModFix amt="26000"/>
            <a:extLst>
              <a:ext uri="{BEBA8EAE-BF5A-486C-A8C5-ECC9F3942E4B}">
                <a14:imgProps xmlns:a14="http://schemas.microsoft.com/office/drawing/2010/main">
                  <a14:imgLayer r:embed="rId3">
                    <a14:imgEffect>
                      <a14:artisticTexturizer/>
                    </a14:imgEffect>
                    <a14:imgEffect>
                      <a14:colorTemperature colorTemp="5894"/>
                    </a14:imgEffect>
                    <a14:imgEffect>
                      <a14:saturation sat="28000"/>
                    </a14:imgEffect>
                    <a14:imgEffect>
                      <a14:brightnessContrast bright="1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a:grayscl/>
          </a:blip>
          <a:stretch>
            <a:fillRect/>
          </a:stretch>
        </p:blipFill>
        <p:spPr>
          <a:xfrm rot="5810512">
            <a:off x="371182" y="-722953"/>
            <a:ext cx="4415390" cy="6051910"/>
          </a:xfrm>
          <a:prstGeom prst="rect">
            <a:avLst/>
          </a:prstGeom>
        </p:spPr>
      </p:pic>
      <p:grpSp>
        <p:nvGrpSpPr>
          <p:cNvPr id="6" name="组合 5"/>
          <p:cNvGrpSpPr/>
          <p:nvPr/>
        </p:nvGrpSpPr>
        <p:grpSpPr>
          <a:xfrm>
            <a:off x="2057678" y="1127562"/>
            <a:ext cx="8393653" cy="5223394"/>
            <a:chOff x="7210222" y="3140035"/>
            <a:chExt cx="1770664" cy="4110062"/>
          </a:xfrm>
        </p:grpSpPr>
        <p:sp>
          <p:nvSpPr>
            <p:cNvPr id="7" name="矩形 6"/>
            <p:cNvSpPr/>
            <p:nvPr/>
          </p:nvSpPr>
          <p:spPr>
            <a:xfrm>
              <a:off x="7210222" y="3140035"/>
              <a:ext cx="1770664" cy="3272488"/>
            </a:xfrm>
            <a:prstGeom prst="rect">
              <a:avLst/>
            </a:pr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210222" y="3140035"/>
              <a:ext cx="1770664" cy="4110062"/>
            </a:xfrm>
            <a:prstGeom prst="rect">
              <a:avLst/>
            </a:prstGeom>
            <a:blipFill>
              <a:blip r:embed="rId5">
                <a:alphaModFix amt="26000"/>
                <a:extLst>
                  <a:ext uri="{BEBA8EAE-BF5A-486C-A8C5-ECC9F3942E4B}">
                    <a14:imgProps xmlns:a14="http://schemas.microsoft.com/office/drawing/2010/main">
                      <a14:imgLayer r:embed="rId3">
                        <a14:imgEffect>
                          <a14:sharpenSoften amount="50000"/>
                        </a14:imgEffect>
                        <a14:imgEffect>
                          <a14:colorTemperature colorTemp="5591"/>
                        </a14:imgEffect>
                        <a14:imgEffect>
                          <a14:saturation sat="28000"/>
                        </a14:imgEffect>
                        <a14:imgEffect>
                          <a14:brightnessContrast bright="18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9" name="图片 8"/>
          <p:cNvPicPr>
            <a:picLocks noChangeAspect="1"/>
          </p:cNvPicPr>
          <p:nvPr/>
        </p:nvPicPr>
        <p:blipFill>
          <a:blip r:embed="rId6"/>
          <a:stretch>
            <a:fillRect/>
          </a:stretch>
        </p:blipFill>
        <p:spPr>
          <a:xfrm rot="16200000" flipV="1">
            <a:off x="8993184" y="3643737"/>
            <a:ext cx="2801815" cy="3626711"/>
          </a:xfrm>
          <a:prstGeom prst="rect">
            <a:avLst/>
          </a:prstGeom>
        </p:spPr>
      </p:pic>
      <p:grpSp>
        <p:nvGrpSpPr>
          <p:cNvPr id="2" name="组合 1"/>
          <p:cNvGrpSpPr/>
          <p:nvPr/>
        </p:nvGrpSpPr>
        <p:grpSpPr>
          <a:xfrm>
            <a:off x="4018737" y="1127562"/>
            <a:ext cx="4423779" cy="1200329"/>
            <a:chOff x="4018737" y="1127562"/>
            <a:chExt cx="4423779" cy="1200329"/>
          </a:xfrm>
        </p:grpSpPr>
        <p:sp>
          <p:nvSpPr>
            <p:cNvPr id="10" name="文本框 9"/>
            <p:cNvSpPr txBox="1"/>
            <p:nvPr/>
          </p:nvSpPr>
          <p:spPr>
            <a:xfrm>
              <a:off x="4813420" y="1127562"/>
              <a:ext cx="2940366" cy="1200329"/>
            </a:xfrm>
            <a:prstGeom prst="rect">
              <a:avLst/>
            </a:prstGeom>
            <a:noFill/>
          </p:spPr>
          <p:txBody>
            <a:bodyPr vert="horz" wrap="square" rtlCol="0">
              <a:spAutoFit/>
            </a:bodyPr>
            <a:lstStyle/>
            <a:p>
              <a:pPr algn="ctr"/>
              <a:r>
                <a:rPr lang="vi-VN" altLang="zh-CN" sz="2400" dirty="0">
                  <a:latin typeface="方正行楷繁体" panose="03000509000000000000" pitchFamily="65" charset="-122"/>
                  <a:ea typeface="方正行楷繁体" panose="03000509000000000000" pitchFamily="65" charset="-122"/>
                  <a:cs typeface="Adobe Devanagari" panose="02040503050201020203" charset="0"/>
                </a:rPr>
                <a:t>Bậc anh hùng, quân vương, kẻ nổi dậy, những sự kiện lớn</a:t>
              </a:r>
              <a:endParaRPr lang="zh-CN" altLang="en-US" sz="2400" dirty="0">
                <a:latin typeface="Adobe Devanagari" panose="02040503050201020203" charset="0"/>
                <a:ea typeface="方正行楷繁体" panose="03000509000000000000" pitchFamily="65" charset="-122"/>
                <a:cs typeface="Adobe Devanagari" panose="02040503050201020203" charset="0"/>
              </a:endParaRPr>
            </a:p>
          </p:txBody>
        </p:sp>
        <p:cxnSp>
          <p:nvCxnSpPr>
            <p:cNvPr id="11" name="直接连接符 10"/>
            <p:cNvCxnSpPr/>
            <p:nvPr/>
          </p:nvCxnSpPr>
          <p:spPr>
            <a:xfrm flipH="1">
              <a:off x="4018737" y="1595777"/>
              <a:ext cx="688730" cy="0"/>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flipH="1">
              <a:off x="7753786" y="1595777"/>
              <a:ext cx="688730" cy="0"/>
            </a:xfrm>
            <a:prstGeom prst="line">
              <a:avLst/>
            </a:prstGeom>
          </p:spPr>
          <p:style>
            <a:lnRef idx="1">
              <a:schemeClr val="dk1"/>
            </a:lnRef>
            <a:fillRef idx="0">
              <a:schemeClr val="dk1"/>
            </a:fillRef>
            <a:effectRef idx="0">
              <a:schemeClr val="dk1"/>
            </a:effectRef>
            <a:fontRef idx="minor">
              <a:schemeClr val="tx1"/>
            </a:fontRef>
          </p:style>
        </p:cxnSp>
      </p:grpSp>
      <p:pic>
        <p:nvPicPr>
          <p:cNvPr id="4" name="Picture 3">
            <a:extLst>
              <a:ext uri="{FF2B5EF4-FFF2-40B4-BE49-F238E27FC236}">
                <a16:creationId xmlns:a16="http://schemas.microsoft.com/office/drawing/2014/main" id="{53FCDB84-EE5E-324D-8C09-8928445FE2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60750" y="2580865"/>
            <a:ext cx="2618904" cy="174593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Picture 13">
            <a:extLst>
              <a:ext uri="{FF2B5EF4-FFF2-40B4-BE49-F238E27FC236}">
                <a16:creationId xmlns:a16="http://schemas.microsoft.com/office/drawing/2014/main" id="{540B913D-CF4A-F44A-90F9-7D7CCB537F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01901" y="2556032"/>
            <a:ext cx="2472723" cy="181707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A9721BBE-0596-0843-BBEC-FF9085FB56A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7846492" y="2534558"/>
            <a:ext cx="2547600" cy="18385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TextBox 16">
            <a:extLst>
              <a:ext uri="{FF2B5EF4-FFF2-40B4-BE49-F238E27FC236}">
                <a16:creationId xmlns:a16="http://schemas.microsoft.com/office/drawing/2014/main" id="{9C3EA071-27AD-3C4A-93E1-7F149A95E45E}"/>
              </a:ext>
            </a:extLst>
          </p:cNvPr>
          <p:cNvSpPr txBox="1"/>
          <p:nvPr/>
        </p:nvSpPr>
        <p:spPr>
          <a:xfrm>
            <a:off x="2899066" y="4675090"/>
            <a:ext cx="1784225" cy="461665"/>
          </a:xfrm>
          <a:prstGeom prst="rect">
            <a:avLst/>
          </a:prstGeom>
          <a:noFill/>
        </p:spPr>
        <p:txBody>
          <a:bodyPr wrap="square" rtlCol="0">
            <a:spAutoFit/>
          </a:bodyPr>
          <a:lstStyle/>
          <a:p>
            <a:r>
              <a:rPr lang="en-US" sz="2400" dirty="0" err="1">
                <a:latin typeface="Adobe Devanagari" panose="02040503050201020203" pitchFamily="18" charset="77"/>
                <a:cs typeface="Adobe Devanagari" panose="02040503050201020203" pitchFamily="18" charset="77"/>
              </a:rPr>
              <a:t>Quý</a:t>
            </a:r>
            <a:r>
              <a:rPr lang="en-US" sz="2400" dirty="0">
                <a:latin typeface="Adobe Devanagari" panose="02040503050201020203" pitchFamily="18" charset="77"/>
                <a:cs typeface="Adobe Devanagari" panose="02040503050201020203" pitchFamily="18" charset="77"/>
              </a:rPr>
              <a:t> </a:t>
            </a:r>
            <a:r>
              <a:rPr lang="en-US" sz="2400" dirty="0" err="1">
                <a:latin typeface="Adobe Devanagari" panose="02040503050201020203" pitchFamily="18" charset="77"/>
                <a:cs typeface="Adobe Devanagari" panose="02040503050201020203" pitchFamily="18" charset="77"/>
              </a:rPr>
              <a:t>tộc</a:t>
            </a:r>
            <a:endParaRPr lang="en-US" sz="2400" dirty="0">
              <a:latin typeface="Adobe Devanagari" panose="02040503050201020203" pitchFamily="18" charset="77"/>
              <a:cs typeface="Adobe Devanagari" panose="02040503050201020203" pitchFamily="18" charset="77"/>
            </a:endParaRPr>
          </a:p>
        </p:txBody>
      </p:sp>
      <p:sp>
        <p:nvSpPr>
          <p:cNvPr id="18" name="TextBox 17">
            <a:extLst>
              <a:ext uri="{FF2B5EF4-FFF2-40B4-BE49-F238E27FC236}">
                <a16:creationId xmlns:a16="http://schemas.microsoft.com/office/drawing/2014/main" id="{C47D6980-53C0-8649-8C6F-A67C2E2FBCFC}"/>
              </a:ext>
            </a:extLst>
          </p:cNvPr>
          <p:cNvSpPr txBox="1"/>
          <p:nvPr/>
        </p:nvSpPr>
        <p:spPr>
          <a:xfrm>
            <a:off x="5819025" y="4674504"/>
            <a:ext cx="1631852" cy="461665"/>
          </a:xfrm>
          <a:prstGeom prst="rect">
            <a:avLst/>
          </a:prstGeom>
          <a:noFill/>
        </p:spPr>
        <p:txBody>
          <a:bodyPr wrap="square" rtlCol="0">
            <a:spAutoFit/>
          </a:bodyPr>
          <a:lstStyle/>
          <a:p>
            <a:r>
              <a:rPr lang="en-US" sz="2400" dirty="0">
                <a:latin typeface="Adobe Devanagari" panose="02040503050201020203" pitchFamily="18" charset="77"/>
                <a:cs typeface="Adobe Devanagari" panose="02040503050201020203" pitchFamily="18" charset="77"/>
              </a:rPr>
              <a:t>Quan </a:t>
            </a:r>
            <a:r>
              <a:rPr lang="en-US" sz="2400" dirty="0" err="1">
                <a:latin typeface="Adobe Devanagari" panose="02040503050201020203" pitchFamily="18" charset="77"/>
                <a:cs typeface="Adobe Devanagari" panose="02040503050201020203" pitchFamily="18" charset="77"/>
              </a:rPr>
              <a:t>lại</a:t>
            </a:r>
            <a:endParaRPr lang="en-US" sz="2400" dirty="0">
              <a:latin typeface="Adobe Devanagari" panose="02040503050201020203" pitchFamily="18" charset="77"/>
              <a:cs typeface="Adobe Devanagari" panose="02040503050201020203" pitchFamily="18" charset="77"/>
            </a:endParaRPr>
          </a:p>
        </p:txBody>
      </p:sp>
      <p:sp>
        <p:nvSpPr>
          <p:cNvPr id="19" name="TextBox 18">
            <a:extLst>
              <a:ext uri="{FF2B5EF4-FFF2-40B4-BE49-F238E27FC236}">
                <a16:creationId xmlns:a16="http://schemas.microsoft.com/office/drawing/2014/main" id="{EA5C4F51-6672-B544-B8FD-D51A8B2782F1}"/>
              </a:ext>
            </a:extLst>
          </p:cNvPr>
          <p:cNvSpPr txBox="1"/>
          <p:nvPr/>
        </p:nvSpPr>
        <p:spPr>
          <a:xfrm>
            <a:off x="8715880" y="4674504"/>
            <a:ext cx="1154107" cy="461665"/>
          </a:xfrm>
          <a:prstGeom prst="rect">
            <a:avLst/>
          </a:prstGeom>
          <a:noFill/>
        </p:spPr>
        <p:txBody>
          <a:bodyPr wrap="square" rtlCol="0">
            <a:spAutoFit/>
          </a:bodyPr>
          <a:lstStyle/>
          <a:p>
            <a:r>
              <a:rPr lang="en-US" sz="2400" dirty="0" err="1">
                <a:latin typeface="Adobe Devanagari" panose="02040503050201020203" pitchFamily="18" charset="77"/>
                <a:cs typeface="Adobe Devanagari" panose="02040503050201020203" pitchFamily="18" charset="77"/>
              </a:rPr>
              <a:t>Bộ</a:t>
            </a:r>
            <a:r>
              <a:rPr lang="en-US" sz="2400" dirty="0">
                <a:latin typeface="Adobe Devanagari" panose="02040503050201020203" pitchFamily="18" charset="77"/>
                <a:cs typeface="Adobe Devanagari" panose="02040503050201020203" pitchFamily="18" charset="77"/>
              </a:rPr>
              <a:t> </a:t>
            </a:r>
            <a:r>
              <a:rPr lang="en-US" sz="2400" dirty="0" err="1">
                <a:latin typeface="Adobe Devanagari" panose="02040503050201020203" pitchFamily="18" charset="77"/>
                <a:cs typeface="Adobe Devanagari" panose="02040503050201020203" pitchFamily="18" charset="77"/>
              </a:rPr>
              <a:t>lạc</a:t>
            </a:r>
            <a:endParaRPr lang="en-US" sz="2400" dirty="0">
              <a:latin typeface="Adobe Devanagari" panose="02040503050201020203" pitchFamily="18" charset="77"/>
              <a:cs typeface="Adobe Devanagari" panose="02040503050201020203" pitchFamily="18" charset="77"/>
            </a:endParaRPr>
          </a:p>
        </p:txBody>
      </p:sp>
    </p:spTree>
    <p:extLst>
      <p:ext uri="{BB962C8B-B14F-4D97-AF65-F5344CB8AC3E}">
        <p14:creationId xmlns:p14="http://schemas.microsoft.com/office/powerpoint/2010/main" val="3399964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in)">
                                      <p:cBhvr>
                                        <p:cTn id="1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grayscl/>
          </a:blip>
          <a:stretch>
            <a:fillRect/>
          </a:stretch>
        </p:blipFill>
        <p:spPr>
          <a:xfrm rot="5810512">
            <a:off x="371182" y="-722953"/>
            <a:ext cx="4415390" cy="6051910"/>
          </a:xfrm>
          <a:prstGeom prst="rect">
            <a:avLst/>
          </a:prstGeom>
        </p:spPr>
      </p:pic>
      <p:grpSp>
        <p:nvGrpSpPr>
          <p:cNvPr id="6" name="组合 5"/>
          <p:cNvGrpSpPr/>
          <p:nvPr/>
        </p:nvGrpSpPr>
        <p:grpSpPr>
          <a:xfrm>
            <a:off x="2057678" y="1127562"/>
            <a:ext cx="8393653" cy="5223394"/>
            <a:chOff x="7210222" y="3140035"/>
            <a:chExt cx="1770664" cy="4110062"/>
          </a:xfrm>
        </p:grpSpPr>
        <p:sp>
          <p:nvSpPr>
            <p:cNvPr id="7" name="矩形 6"/>
            <p:cNvSpPr/>
            <p:nvPr/>
          </p:nvSpPr>
          <p:spPr>
            <a:xfrm>
              <a:off x="7210222" y="3140035"/>
              <a:ext cx="1770664" cy="3272488"/>
            </a:xfrm>
            <a:prstGeom prst="rect">
              <a:avLst/>
            </a:pr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210222" y="3140035"/>
              <a:ext cx="1770664" cy="4110062"/>
            </a:xfrm>
            <a:prstGeom prst="rect">
              <a:avLst/>
            </a:prstGeom>
            <a:blipFill>
              <a:blip r:embed="rId3">
                <a:alphaModFix amt="26000"/>
                <a:extLst>
                  <a:ext uri="{BEBA8EAE-BF5A-486C-A8C5-ECC9F3942E4B}">
                    <a14:imgProps xmlns:a14="http://schemas.microsoft.com/office/drawing/2010/main">
                      <a14:imgLayer r:embed="rId4">
                        <a14:imgEffect>
                          <a14:sharpenSoften amount="50000"/>
                        </a14:imgEffect>
                        <a14:imgEffect>
                          <a14:colorTemperature colorTemp="5591"/>
                        </a14:imgEffect>
                        <a14:imgEffect>
                          <a14:saturation sat="28000"/>
                        </a14:imgEffect>
                        <a14:imgEffect>
                          <a14:brightnessContrast bright="18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9" name="图片 8"/>
          <p:cNvPicPr>
            <a:picLocks noChangeAspect="1"/>
          </p:cNvPicPr>
          <p:nvPr/>
        </p:nvPicPr>
        <p:blipFill>
          <a:blip r:embed="rId5"/>
          <a:stretch>
            <a:fillRect/>
          </a:stretch>
        </p:blipFill>
        <p:spPr>
          <a:xfrm rot="16200000" flipV="1">
            <a:off x="8993184" y="3643737"/>
            <a:ext cx="2801815" cy="3626711"/>
          </a:xfrm>
          <a:prstGeom prst="rect">
            <a:avLst/>
          </a:prstGeom>
        </p:spPr>
      </p:pic>
      <p:grpSp>
        <p:nvGrpSpPr>
          <p:cNvPr id="2" name="组合 1"/>
          <p:cNvGrpSpPr/>
          <p:nvPr/>
        </p:nvGrpSpPr>
        <p:grpSpPr>
          <a:xfrm>
            <a:off x="4018737" y="1127562"/>
            <a:ext cx="4423779" cy="1569660"/>
            <a:chOff x="4018737" y="1127562"/>
            <a:chExt cx="4423779" cy="1569660"/>
          </a:xfrm>
        </p:grpSpPr>
        <p:sp>
          <p:nvSpPr>
            <p:cNvPr id="10" name="文本框 9"/>
            <p:cNvSpPr txBox="1"/>
            <p:nvPr/>
          </p:nvSpPr>
          <p:spPr>
            <a:xfrm>
              <a:off x="4813420" y="1127562"/>
              <a:ext cx="2940366" cy="1569660"/>
            </a:xfrm>
            <a:prstGeom prst="rect">
              <a:avLst/>
            </a:prstGeom>
            <a:noFill/>
          </p:spPr>
          <p:txBody>
            <a:bodyPr vert="horz" wrap="square" rtlCol="0">
              <a:spAutoFit/>
            </a:bodyPr>
            <a:lstStyle/>
            <a:p>
              <a:pPr algn="ctr"/>
              <a:r>
                <a:rPr lang="vi-VN" altLang="zh-CN" sz="2400" dirty="0">
                  <a:latin typeface="方正行楷繁体" panose="03000509000000000000" pitchFamily="65" charset="-122"/>
                  <a:ea typeface="方正行楷繁体" panose="03000509000000000000" pitchFamily="65" charset="-122"/>
                  <a:cs typeface="Adobe Devanagari" panose="02040503050201020203" charset="0"/>
                </a:rPr>
                <a:t>Những thứ chính tạo nên đế quốc, những thứ vụ vặt, tiểu tiết</a:t>
              </a:r>
              <a:endParaRPr lang="zh-CN" altLang="en-US" sz="2400" dirty="0">
                <a:latin typeface="Adobe Devanagari" panose="02040503050201020203" charset="0"/>
                <a:ea typeface="方正行楷繁体" panose="03000509000000000000" pitchFamily="65" charset="-122"/>
                <a:cs typeface="Adobe Devanagari" panose="02040503050201020203" charset="0"/>
              </a:endParaRPr>
            </a:p>
          </p:txBody>
        </p:sp>
        <p:cxnSp>
          <p:nvCxnSpPr>
            <p:cNvPr id="11" name="直接连接符 10"/>
            <p:cNvCxnSpPr/>
            <p:nvPr/>
          </p:nvCxnSpPr>
          <p:spPr>
            <a:xfrm flipH="1">
              <a:off x="4018737" y="1595777"/>
              <a:ext cx="688730" cy="0"/>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flipH="1">
              <a:off x="7753786" y="1595777"/>
              <a:ext cx="688730" cy="0"/>
            </a:xfrm>
            <a:prstGeom prst="line">
              <a:avLst/>
            </a:prstGeom>
          </p:spPr>
          <p:style>
            <a:lnRef idx="1">
              <a:schemeClr val="dk1"/>
            </a:lnRef>
            <a:fillRef idx="0">
              <a:schemeClr val="dk1"/>
            </a:fillRef>
            <a:effectRef idx="0">
              <a:schemeClr val="dk1"/>
            </a:effectRef>
            <a:fontRef idx="minor">
              <a:schemeClr val="tx1"/>
            </a:fontRef>
          </p:style>
        </p:cxnSp>
      </p:grpSp>
      <p:sp>
        <p:nvSpPr>
          <p:cNvPr id="17" name="TextBox 16">
            <a:extLst>
              <a:ext uri="{FF2B5EF4-FFF2-40B4-BE49-F238E27FC236}">
                <a16:creationId xmlns:a16="http://schemas.microsoft.com/office/drawing/2014/main" id="{9C3EA071-27AD-3C4A-93E1-7F149A95E45E}"/>
              </a:ext>
            </a:extLst>
          </p:cNvPr>
          <p:cNvSpPr txBox="1"/>
          <p:nvPr/>
        </p:nvSpPr>
        <p:spPr>
          <a:xfrm>
            <a:off x="3453456" y="4674504"/>
            <a:ext cx="1784225" cy="461665"/>
          </a:xfrm>
          <a:prstGeom prst="rect">
            <a:avLst/>
          </a:prstGeom>
          <a:noFill/>
        </p:spPr>
        <p:txBody>
          <a:bodyPr wrap="square" rtlCol="0">
            <a:spAutoFit/>
          </a:bodyPr>
          <a:lstStyle/>
          <a:p>
            <a:r>
              <a:rPr lang="en-US" sz="2400" dirty="0" err="1">
                <a:latin typeface="Adobe Devanagari" panose="02040503050201020203" pitchFamily="18" charset="77"/>
                <a:cs typeface="Adobe Devanagari" panose="02040503050201020203" pitchFamily="18" charset="77"/>
              </a:rPr>
              <a:t>Bách</a:t>
            </a:r>
            <a:r>
              <a:rPr lang="en-US" sz="2400" dirty="0">
                <a:latin typeface="Adobe Devanagari" panose="02040503050201020203" pitchFamily="18" charset="77"/>
                <a:cs typeface="Adobe Devanagari" panose="02040503050201020203" pitchFamily="18" charset="77"/>
              </a:rPr>
              <a:t> </a:t>
            </a:r>
            <a:r>
              <a:rPr lang="en-US" sz="2400" dirty="0" err="1">
                <a:latin typeface="Adobe Devanagari" panose="02040503050201020203" pitchFamily="18" charset="77"/>
                <a:cs typeface="Adobe Devanagari" panose="02040503050201020203" pitchFamily="18" charset="77"/>
              </a:rPr>
              <a:t>tính</a:t>
            </a:r>
            <a:endParaRPr lang="en-US" sz="2400" dirty="0">
              <a:latin typeface="Adobe Devanagari" panose="02040503050201020203" pitchFamily="18" charset="77"/>
              <a:cs typeface="Adobe Devanagari" panose="02040503050201020203" pitchFamily="18" charset="77"/>
            </a:endParaRPr>
          </a:p>
        </p:txBody>
      </p:sp>
      <p:sp>
        <p:nvSpPr>
          <p:cNvPr id="19" name="TextBox 18">
            <a:extLst>
              <a:ext uri="{FF2B5EF4-FFF2-40B4-BE49-F238E27FC236}">
                <a16:creationId xmlns:a16="http://schemas.microsoft.com/office/drawing/2014/main" id="{EA5C4F51-6672-B544-B8FD-D51A8B2782F1}"/>
              </a:ext>
            </a:extLst>
          </p:cNvPr>
          <p:cNvSpPr txBox="1"/>
          <p:nvPr/>
        </p:nvSpPr>
        <p:spPr>
          <a:xfrm>
            <a:off x="7913284" y="4678534"/>
            <a:ext cx="1334904" cy="461665"/>
          </a:xfrm>
          <a:prstGeom prst="rect">
            <a:avLst/>
          </a:prstGeom>
          <a:noFill/>
        </p:spPr>
        <p:txBody>
          <a:bodyPr wrap="square" rtlCol="0">
            <a:spAutoFit/>
          </a:bodyPr>
          <a:lstStyle/>
          <a:p>
            <a:r>
              <a:rPr lang="en-US" sz="2400" dirty="0" err="1">
                <a:latin typeface="Adobe Devanagari" panose="02040503050201020203" pitchFamily="18" charset="77"/>
                <a:cs typeface="Adobe Devanagari" panose="02040503050201020203" pitchFamily="18" charset="77"/>
              </a:rPr>
              <a:t>Nhân</a:t>
            </a:r>
            <a:r>
              <a:rPr lang="en-US" sz="2400" dirty="0">
                <a:latin typeface="Adobe Devanagari" panose="02040503050201020203" pitchFamily="18" charset="77"/>
                <a:cs typeface="Adobe Devanagari" panose="02040503050201020203" pitchFamily="18" charset="77"/>
              </a:rPr>
              <a:t> </a:t>
            </a:r>
            <a:r>
              <a:rPr lang="en-US" sz="2400" dirty="0" err="1">
                <a:latin typeface="Adobe Devanagari" panose="02040503050201020203" pitchFamily="18" charset="77"/>
                <a:cs typeface="Adobe Devanagari" panose="02040503050201020203" pitchFamily="18" charset="77"/>
              </a:rPr>
              <a:t>dân</a:t>
            </a:r>
            <a:endParaRPr lang="en-US" sz="2400" dirty="0">
              <a:latin typeface="Adobe Devanagari" panose="02040503050201020203" pitchFamily="18" charset="77"/>
              <a:cs typeface="Adobe Devanagari" panose="02040503050201020203" pitchFamily="18" charset="77"/>
            </a:endParaRPr>
          </a:p>
        </p:txBody>
      </p:sp>
      <p:pic>
        <p:nvPicPr>
          <p:cNvPr id="13" name="Picture 12">
            <a:extLst>
              <a:ext uri="{FF2B5EF4-FFF2-40B4-BE49-F238E27FC236}">
                <a16:creationId xmlns:a16="http://schemas.microsoft.com/office/drawing/2014/main" id="{A37E5211-EAC7-354D-8317-AF2F19DE42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6030" y="2361705"/>
            <a:ext cx="2997320" cy="21345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Picture 19">
            <a:extLst>
              <a:ext uri="{FF2B5EF4-FFF2-40B4-BE49-F238E27FC236}">
                <a16:creationId xmlns:a16="http://schemas.microsoft.com/office/drawing/2014/main" id="{813D23C8-E644-F04C-B7E7-C7D0856B16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76144" y="2474596"/>
            <a:ext cx="3074640" cy="20216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2988350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in)">
                                      <p:cBhvr>
                                        <p:cTn id="1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alphaModFix amt="26000"/>
            <a:extLst>
              <a:ext uri="{BEBA8EAE-BF5A-486C-A8C5-ECC9F3942E4B}">
                <a14:imgProps xmlns:a14="http://schemas.microsoft.com/office/drawing/2010/main">
                  <a14:imgLayer r:embed="rId3">
                    <a14:imgEffect>
                      <a14:artisticTexturizer/>
                    </a14:imgEffect>
                    <a14:imgEffect>
                      <a14:colorTemperature colorTemp="5894"/>
                    </a14:imgEffect>
                    <a14:imgEffect>
                      <a14:saturation sat="28000"/>
                    </a14:imgEffect>
                    <a14:imgEffect>
                      <a14:brightnessContrast bright="1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pic>
        <p:nvPicPr>
          <p:cNvPr id="948" name="图片 947"/>
          <p:cNvPicPr>
            <a:picLocks noChangeAspect="1"/>
          </p:cNvPicPr>
          <p:nvPr/>
        </p:nvPicPr>
        <p:blipFill>
          <a:blip r:embed="rId4">
            <a:grayscl/>
          </a:blip>
          <a:stretch>
            <a:fillRect/>
          </a:stretch>
        </p:blipFill>
        <p:spPr>
          <a:xfrm rot="5400000">
            <a:off x="62749" y="-86198"/>
            <a:ext cx="6870233" cy="7042627"/>
          </a:xfrm>
          <a:prstGeom prst="rect">
            <a:avLst/>
          </a:prstGeom>
        </p:spPr>
      </p:pic>
      <p:grpSp>
        <p:nvGrpSpPr>
          <p:cNvPr id="5" name="组合 4"/>
          <p:cNvGrpSpPr/>
          <p:nvPr/>
        </p:nvGrpSpPr>
        <p:grpSpPr>
          <a:xfrm>
            <a:off x="4642339" y="0"/>
            <a:ext cx="5896708" cy="6857999"/>
            <a:chOff x="7210222" y="3140035"/>
            <a:chExt cx="1770664" cy="3272488"/>
          </a:xfrm>
        </p:grpSpPr>
        <p:sp>
          <p:nvSpPr>
            <p:cNvPr id="6" name="矩形 5"/>
            <p:cNvSpPr/>
            <p:nvPr/>
          </p:nvSpPr>
          <p:spPr>
            <a:xfrm>
              <a:off x="7210222" y="3140035"/>
              <a:ext cx="1770664" cy="3272488"/>
            </a:xfrm>
            <a:prstGeom prst="rect">
              <a:avLst/>
            </a:pr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210222" y="3140035"/>
              <a:ext cx="1770664" cy="3272488"/>
            </a:xfrm>
            <a:prstGeom prst="rect">
              <a:avLst/>
            </a:prstGeom>
            <a:blipFill>
              <a:blip r:embed="rId5">
                <a:alphaModFix amt="26000"/>
                <a:extLst>
                  <a:ext uri="{BEBA8EAE-BF5A-486C-A8C5-ECC9F3942E4B}">
                    <a14:imgProps xmlns:a14="http://schemas.microsoft.com/office/drawing/2010/main">
                      <a14:imgLayer r:embed="rId3">
                        <a14:imgEffect>
                          <a14:sharpenSoften amount="50000"/>
                        </a14:imgEffect>
                        <a14:imgEffect>
                          <a14:colorTemperature colorTemp="5591"/>
                        </a14:imgEffect>
                        <a14:imgEffect>
                          <a14:saturation sat="28000"/>
                        </a14:imgEffect>
                        <a14:imgEffect>
                          <a14:brightnessContrast bright="18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p:cNvPicPr>
            <a:picLocks noChangeAspect="1"/>
          </p:cNvPicPr>
          <p:nvPr/>
        </p:nvPicPr>
        <p:blipFill>
          <a:blip r:embed="rId6"/>
          <a:stretch>
            <a:fillRect/>
          </a:stretch>
        </p:blipFill>
        <p:spPr>
          <a:xfrm rot="10800000" flipV="1">
            <a:off x="9390185" y="3231289"/>
            <a:ext cx="2801815" cy="3626711"/>
          </a:xfrm>
          <a:prstGeom prst="rect">
            <a:avLst/>
          </a:prstGeom>
        </p:spPr>
      </p:pic>
      <p:sp>
        <p:nvSpPr>
          <p:cNvPr id="9" name="文本框 8"/>
          <p:cNvSpPr txBox="1"/>
          <p:nvPr/>
        </p:nvSpPr>
        <p:spPr>
          <a:xfrm>
            <a:off x="5806927" y="501913"/>
            <a:ext cx="3423909" cy="523220"/>
          </a:xfrm>
          <a:prstGeom prst="rect">
            <a:avLst/>
          </a:prstGeom>
          <a:noFill/>
        </p:spPr>
        <p:txBody>
          <a:bodyPr vert="horz" wrap="square" rtlCol="0">
            <a:spAutoFit/>
          </a:bodyPr>
          <a:lstStyle/>
          <a:p>
            <a:r>
              <a:rPr lang="en-US" altLang="zh-CN" sz="2800" dirty="0">
                <a:solidFill>
                  <a:schemeClr val="tx1">
                    <a:lumMod val="65000"/>
                    <a:lumOff val="35000"/>
                  </a:schemeClr>
                </a:solidFill>
                <a:latin typeface="方正行楷繁体" panose="03000509000000000000" pitchFamily="65" charset="-122"/>
                <a:ea typeface="方正行楷繁体" panose="03000509000000000000" pitchFamily="65" charset="-122"/>
              </a:rPr>
              <a:t>    </a:t>
            </a:r>
            <a:r>
              <a:rPr lang="ja-JP" altLang="en-US" sz="2800" dirty="0">
                <a:solidFill>
                  <a:schemeClr val="tx1">
                    <a:lumMod val="65000"/>
                    <a:lumOff val="35000"/>
                  </a:schemeClr>
                </a:solidFill>
                <a:latin typeface="方正行楷繁体" panose="03000509000000000000" pitchFamily="65" charset="-122"/>
                <a:ea typeface="方正行楷繁体" panose="03000509000000000000" pitchFamily="65" charset="-122"/>
              </a:rPr>
              <a:t>一将功成万骨枯</a:t>
            </a:r>
            <a:endParaRPr lang="zh-CN" altLang="en-US" sz="2800" dirty="0">
              <a:solidFill>
                <a:schemeClr val="tx1">
                  <a:lumMod val="65000"/>
                  <a:lumOff val="35000"/>
                </a:schemeClr>
              </a:solidFill>
              <a:latin typeface="方正行楷繁体" panose="03000509000000000000" pitchFamily="65" charset="-122"/>
              <a:ea typeface="方正行楷繁体" panose="03000509000000000000" pitchFamily="65" charset="-122"/>
            </a:endParaRPr>
          </a:p>
        </p:txBody>
      </p:sp>
      <p:sp>
        <p:nvSpPr>
          <p:cNvPr id="10" name="文本框 9"/>
          <p:cNvSpPr txBox="1"/>
          <p:nvPr/>
        </p:nvSpPr>
        <p:spPr>
          <a:xfrm>
            <a:off x="5293407" y="1101015"/>
            <a:ext cx="4660310" cy="307777"/>
          </a:xfrm>
          <a:prstGeom prst="rect">
            <a:avLst/>
          </a:prstGeom>
          <a:noFill/>
        </p:spPr>
        <p:txBody>
          <a:bodyPr vert="horz" wrap="square" rtlCol="0">
            <a:spAutoFit/>
          </a:bodyPr>
          <a:lstStyle/>
          <a:p>
            <a:pPr algn="ctr"/>
            <a:r>
              <a:rPr lang="vi-VN" altLang="zh-CN" sz="1400" dirty="0">
                <a:solidFill>
                  <a:schemeClr val="tx1">
                    <a:lumMod val="65000"/>
                    <a:lumOff val="35000"/>
                  </a:schemeClr>
                </a:solidFill>
                <a:latin typeface="Adobe Devanagari" panose="02040503050201020203" pitchFamily="18" charset="77"/>
                <a:ea typeface="方正古隶简体" panose="03000509000000000000" pitchFamily="65" charset="-122"/>
                <a:cs typeface="Adobe Devanagari" panose="02040503050201020203" pitchFamily="18" charset="77"/>
              </a:rPr>
              <a:t>“Nhất tướng công thành vạn cốt khô”</a:t>
            </a:r>
            <a:endParaRPr lang="zh-CN" altLang="en-US" sz="1400" dirty="0">
              <a:solidFill>
                <a:schemeClr val="tx1">
                  <a:lumMod val="65000"/>
                  <a:lumOff val="35000"/>
                </a:schemeClr>
              </a:solidFill>
              <a:latin typeface="Adobe Devanagari" panose="02040503050201020203" pitchFamily="18" charset="77"/>
              <a:ea typeface="方正古隶简体" panose="03000509000000000000" pitchFamily="65" charset="-122"/>
              <a:cs typeface="Adobe Devanagari" panose="02040503050201020203" pitchFamily="18" charset="77"/>
            </a:endParaRPr>
          </a:p>
        </p:txBody>
      </p:sp>
      <p:cxnSp>
        <p:nvCxnSpPr>
          <p:cNvPr id="22" name="直接连接符 21"/>
          <p:cNvCxnSpPr/>
          <p:nvPr/>
        </p:nvCxnSpPr>
        <p:spPr>
          <a:xfrm flipH="1">
            <a:off x="5293407" y="1088646"/>
            <a:ext cx="4366847" cy="0"/>
          </a:xfrm>
          <a:prstGeom prst="line">
            <a:avLst/>
          </a:prstGeom>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78CEF460-447B-3449-A75A-27665B3675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42979" y="1421160"/>
            <a:ext cx="4633084" cy="3758707"/>
          </a:xfrm>
          <a:prstGeom prst="ellipse">
            <a:avLst/>
          </a:prstGeom>
          <a:ln>
            <a:noFill/>
          </a:ln>
          <a:effectLst>
            <a:softEdge rad="112500"/>
          </a:effectLst>
        </p:spPr>
      </p:pic>
      <p:sp>
        <p:nvSpPr>
          <p:cNvPr id="23" name="TextBox 22">
            <a:extLst>
              <a:ext uri="{FF2B5EF4-FFF2-40B4-BE49-F238E27FC236}">
                <a16:creationId xmlns:a16="http://schemas.microsoft.com/office/drawing/2014/main" id="{ABBC622C-C083-4C4D-AA41-FC8B2977D7BB}"/>
              </a:ext>
            </a:extLst>
          </p:cNvPr>
          <p:cNvSpPr txBox="1"/>
          <p:nvPr/>
        </p:nvSpPr>
        <p:spPr>
          <a:xfrm>
            <a:off x="5076927" y="5044645"/>
            <a:ext cx="2085170" cy="1169551"/>
          </a:xfrm>
          <a:prstGeom prst="rect">
            <a:avLst/>
          </a:prstGeom>
          <a:noFill/>
        </p:spPr>
        <p:txBody>
          <a:bodyPr wrap="square" rtlCol="0">
            <a:spAutoFit/>
          </a:bodyPr>
          <a:lstStyle/>
          <a:p>
            <a:r>
              <a:rPr lang="vi-VN" sz="1400" dirty="0">
                <a:cs typeface="Adobe Devanagari" panose="02040503050201020203" charset="0"/>
              </a:rPr>
              <a:t>Mỗi một vị tướng khi thành công đều phải trả giá bằng cả vạn bộ xương binh lính hy sinh.</a:t>
            </a:r>
          </a:p>
          <a:p>
            <a:endParaRPr lang="en-US" sz="1400" dirty="0">
              <a:latin typeface="Adobe Devanagari" panose="02040503050201020203" charset="0"/>
              <a:cs typeface="Adobe Devanagari" panose="02040503050201020203" charset="0"/>
            </a:endParaRPr>
          </a:p>
        </p:txBody>
      </p:sp>
      <p:sp>
        <p:nvSpPr>
          <p:cNvPr id="24" name="TextBox 23">
            <a:extLst>
              <a:ext uri="{FF2B5EF4-FFF2-40B4-BE49-F238E27FC236}">
                <a16:creationId xmlns:a16="http://schemas.microsoft.com/office/drawing/2014/main" id="{BC5441AF-B837-214A-B463-AC9BDCDA7093}"/>
              </a:ext>
            </a:extLst>
          </p:cNvPr>
          <p:cNvSpPr txBox="1"/>
          <p:nvPr/>
        </p:nvSpPr>
        <p:spPr>
          <a:xfrm>
            <a:off x="8094523" y="5079797"/>
            <a:ext cx="2343705" cy="1384995"/>
          </a:xfrm>
          <a:prstGeom prst="rect">
            <a:avLst/>
          </a:prstGeom>
          <a:noFill/>
        </p:spPr>
        <p:txBody>
          <a:bodyPr wrap="square" rtlCol="0">
            <a:spAutoFit/>
          </a:bodyPr>
          <a:lstStyle/>
          <a:p>
            <a:r>
              <a:rPr lang="vi-VN" sz="1400" dirty="0">
                <a:cs typeface="Adobe Devanagari" panose="02040503050201020203" charset="0"/>
              </a:rPr>
              <a:t>Những vị anh hùng sống sót và được vạn thế ngợi ca, trong khi những người hy sinh đã bị chôn vùi theo lịch sử.</a:t>
            </a:r>
          </a:p>
          <a:p>
            <a:endParaRPr lang="en-US" sz="1400" dirty="0">
              <a:latin typeface="Adobe Devanagari" panose="02040503050201020203" charset="0"/>
              <a:cs typeface="Adobe Devanagari" panose="02040503050201020203" charset="0"/>
            </a:endParaRPr>
          </a:p>
        </p:txBody>
      </p:sp>
    </p:spTree>
    <p:extLst>
      <p:ext uri="{BB962C8B-B14F-4D97-AF65-F5344CB8AC3E}">
        <p14:creationId xmlns:p14="http://schemas.microsoft.com/office/powerpoint/2010/main" val="165868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strips(downRight)">
                                      <p:cBhvr>
                                        <p:cTn id="10" dur="1000"/>
                                        <p:tgtEl>
                                          <p:spTgt spid="9"/>
                                        </p:tgtEl>
                                      </p:cBhvr>
                                    </p:animEffect>
                                  </p:childTnLst>
                                </p:cTn>
                              </p:par>
                            </p:childTnLst>
                          </p:cTn>
                        </p:par>
                        <p:par>
                          <p:cTn id="11" fill="hold">
                            <p:stCondLst>
                              <p:cond delay="1000"/>
                            </p:stCondLst>
                            <p:childTnLst>
                              <p:par>
                                <p:cTn id="12" presetID="6" presetClass="entr" presetSubtype="16"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circle(in)">
                                      <p:cBhvr>
                                        <p:cTn id="14" dur="2000"/>
                                        <p:tgtEl>
                                          <p:spTgt spid="22"/>
                                        </p:tgtEl>
                                      </p:cBhvr>
                                    </p:animEffect>
                                  </p:childTnLst>
                                </p:cTn>
                              </p:par>
                            </p:childTnLst>
                          </p:cTn>
                        </p:par>
                        <p:par>
                          <p:cTn id="15" fill="hold">
                            <p:stCondLst>
                              <p:cond delay="3000"/>
                            </p:stCondLst>
                            <p:childTnLst>
                              <p:par>
                                <p:cTn id="16" presetID="18" presetClass="entr" presetSubtype="6" fill="hold" grpId="0" nodeType="afterEffect">
                                  <p:stCondLst>
                                    <p:cond delay="0"/>
                                  </p:stCondLst>
                                  <p:iterate type="lt">
                                    <p:tmPct val="10000"/>
                                  </p:iterate>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strips(downRight)">
                                      <p:cBhvr>
                                        <p:cTn id="18" dur="1000"/>
                                        <p:tgtEl>
                                          <p:spTgt spid="10">
                                            <p:txEl>
                                              <p:pRg st="0" end="0"/>
                                            </p:txEl>
                                          </p:spTgt>
                                        </p:tgtEl>
                                      </p:cBhvr>
                                    </p:animEffect>
                                  </p:childTnLst>
                                </p:cTn>
                              </p:par>
                            </p:childTnLst>
                          </p:cTn>
                        </p:par>
                        <p:par>
                          <p:cTn id="19" fill="hold">
                            <p:stCondLst>
                              <p:cond delay="6800"/>
                            </p:stCondLst>
                            <p:childTnLst>
                              <p:par>
                                <p:cTn id="20" presetID="3" presetClass="entr" presetSubtype="1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par>
                          <p:cTn id="23" fill="hold">
                            <p:stCondLst>
                              <p:cond delay="7300"/>
                            </p:stCondLst>
                            <p:childTnLst>
                              <p:par>
                                <p:cTn id="24" presetID="3" presetClass="entr" presetSubtype="10"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linds(horizontal)">
                                      <p:cBhvr>
                                        <p:cTn id="26" dur="500"/>
                                        <p:tgtEl>
                                          <p:spTgt spid="23"/>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blinds(horizontal)">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grayscl/>
            <a:lum bright="20000" contrast="-40000"/>
          </a:blip>
          <a:stretch>
            <a:fillRect/>
          </a:stretch>
        </p:blipFill>
        <p:spPr>
          <a:xfrm rot="12615590" flipV="1">
            <a:off x="-68140" y="-685018"/>
            <a:ext cx="5908430" cy="7647960"/>
          </a:xfrm>
          <a:prstGeom prst="rect">
            <a:avLst/>
          </a:prstGeom>
        </p:spPr>
      </p:pic>
      <p:grpSp>
        <p:nvGrpSpPr>
          <p:cNvPr id="14" name="组合 13"/>
          <p:cNvGrpSpPr/>
          <p:nvPr/>
        </p:nvGrpSpPr>
        <p:grpSpPr>
          <a:xfrm>
            <a:off x="6202121" y="338665"/>
            <a:ext cx="5372790" cy="6389513"/>
            <a:chOff x="7210222" y="3140035"/>
            <a:chExt cx="1770664" cy="3272488"/>
          </a:xfrm>
        </p:grpSpPr>
        <p:sp>
          <p:nvSpPr>
            <p:cNvPr id="16" name="矩形 15"/>
            <p:cNvSpPr/>
            <p:nvPr/>
          </p:nvSpPr>
          <p:spPr>
            <a:xfrm>
              <a:off x="7210222" y="3140035"/>
              <a:ext cx="1770664" cy="3272488"/>
            </a:xfrm>
            <a:prstGeom prst="rect">
              <a:avLst/>
            </a:pr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210222" y="3140035"/>
              <a:ext cx="1770664" cy="3272488"/>
            </a:xfrm>
            <a:prstGeom prst="rect">
              <a:avLst/>
            </a:prstGeom>
            <a:blipFill>
              <a:blip r:embed="rId3">
                <a:alphaModFix amt="26000"/>
                <a:extLst>
                  <a:ext uri="{BEBA8EAE-BF5A-486C-A8C5-ECC9F3942E4B}">
                    <a14:imgProps xmlns:a14="http://schemas.microsoft.com/office/drawing/2010/main">
                      <a14:imgLayer r:embed="rId4">
                        <a14:imgEffect>
                          <a14:sharpenSoften amount="50000"/>
                        </a14:imgEffect>
                        <a14:imgEffect>
                          <a14:colorTemperature colorTemp="5591"/>
                        </a14:imgEffect>
                        <a14:imgEffect>
                          <a14:saturation sat="28000"/>
                        </a14:imgEffect>
                        <a14:imgEffect>
                          <a14:brightnessContrast bright="18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7407709" y="1795625"/>
            <a:ext cx="2866107" cy="2862322"/>
          </a:xfrm>
          <a:prstGeom prst="rect">
            <a:avLst/>
          </a:prstGeom>
        </p:spPr>
        <p:txBody>
          <a:bodyPr vert="horz" wrap="square">
            <a:spAutoFit/>
          </a:bodyPr>
          <a:lstStyle/>
          <a:p>
            <a:r>
              <a:rPr lang="zh-CN" altLang="en-US" sz="1200" dirty="0">
                <a:solidFill>
                  <a:schemeClr val="tx1">
                    <a:lumMod val="65000"/>
                    <a:lumOff val="35000"/>
                  </a:schemeClr>
                </a:solidFill>
                <a:latin typeface="Adobe Devanagari" panose="02040503050201020203" pitchFamily="18" charset="77"/>
                <a:ea typeface="方正古隶简体" panose="03000509000000000000" pitchFamily="65" charset="-122"/>
                <a:cs typeface="Adobe Devanagari" panose="02040503050201020203" pitchFamily="18" charset="77"/>
              </a:rPr>
              <a:t>新年都未有芳华，二月初惊见草芽。</a:t>
            </a:r>
            <a:endParaRPr lang="en-US" altLang="zh-CN" sz="1200" dirty="0">
              <a:solidFill>
                <a:schemeClr val="tx1">
                  <a:lumMod val="65000"/>
                  <a:lumOff val="35000"/>
                </a:schemeClr>
              </a:solidFill>
              <a:latin typeface="Adobe Devanagari" panose="02040503050201020203" pitchFamily="18" charset="77"/>
              <a:ea typeface="方正古隶简体" panose="03000509000000000000" pitchFamily="65" charset="-122"/>
              <a:cs typeface="Adobe Devanagari" panose="02040503050201020203" pitchFamily="18" charset="77"/>
            </a:endParaRPr>
          </a:p>
          <a:p>
            <a:r>
              <a:rPr lang="zh-CN" altLang="en-US" sz="1200" dirty="0">
                <a:solidFill>
                  <a:schemeClr val="tx1">
                    <a:lumMod val="65000"/>
                    <a:lumOff val="35000"/>
                  </a:schemeClr>
                </a:solidFill>
                <a:latin typeface="Adobe Devanagari" panose="02040503050201020203" pitchFamily="18" charset="77"/>
                <a:ea typeface="方正古隶简体" panose="03000509000000000000" pitchFamily="65" charset="-122"/>
                <a:cs typeface="Adobe Devanagari" panose="02040503050201020203" pitchFamily="18" charset="77"/>
              </a:rPr>
              <a:t>白雪却嫌春色晚，故穿庭树作飞花</a:t>
            </a:r>
            <a:endParaRPr lang="vi-VN" altLang="zh-CN" sz="1200" dirty="0">
              <a:solidFill>
                <a:schemeClr val="tx1">
                  <a:lumMod val="65000"/>
                  <a:lumOff val="35000"/>
                </a:schemeClr>
              </a:solidFill>
              <a:latin typeface="Adobe Devanagari" panose="02040503050201020203" pitchFamily="18" charset="77"/>
              <a:ea typeface="方正古隶简体" panose="03000509000000000000" pitchFamily="65" charset="-122"/>
              <a:cs typeface="Adobe Devanagari" panose="02040503050201020203" pitchFamily="18" charset="77"/>
            </a:endParaRPr>
          </a:p>
          <a:p>
            <a:endParaRPr lang="vi-VN" altLang="zh-CN" sz="1200" dirty="0">
              <a:solidFill>
                <a:schemeClr val="tx1">
                  <a:lumMod val="65000"/>
                  <a:lumOff val="35000"/>
                </a:schemeClr>
              </a:solidFill>
              <a:latin typeface="方正古隶简体" panose="03000509000000000000" pitchFamily="65" charset="-122"/>
              <a:ea typeface="方正古隶简体" panose="03000509000000000000" pitchFamily="65" charset="-122"/>
              <a:cs typeface="Adobe Devanagari" panose="02040503050201020203" pitchFamily="18" charset="77"/>
            </a:endParaRPr>
          </a:p>
          <a:p>
            <a:r>
              <a:rPr lang="vi-VN" dirty="0">
                <a:cs typeface="Adobe Devanagari" panose="02040503050201020203" pitchFamily="18" charset="77"/>
              </a:rPr>
              <a:t>Những người được gợi ca và có vị trí cao trong lịch sử, nhưng chính lòng tham hèn hạ, sự nhẫn tâm và tham vọng quyền lực của những người đó đã đẩy người dân </a:t>
            </a:r>
            <a:r>
              <a:rPr lang="vi-VN" dirty="0" smtClean="0">
                <a:cs typeface="Adobe Devanagari" panose="02040503050201020203" pitchFamily="18" charset="77"/>
              </a:rPr>
              <a:t>vào </a:t>
            </a:r>
            <a:r>
              <a:rPr lang="vi-VN" dirty="0">
                <a:cs typeface="Adobe Devanagari" panose="02040503050201020203" pitchFamily="18" charset="77"/>
              </a:rPr>
              <a:t>lầm than.</a:t>
            </a:r>
            <a:endParaRPr lang="zh-CN" altLang="en-US" sz="1200" dirty="0">
              <a:solidFill>
                <a:schemeClr val="tx1">
                  <a:lumMod val="65000"/>
                  <a:lumOff val="35000"/>
                </a:schemeClr>
              </a:solidFill>
              <a:latin typeface="Adobe Devanagari" panose="02040503050201020203" pitchFamily="18" charset="77"/>
              <a:ea typeface="方正古隶简体" panose="03000509000000000000" pitchFamily="65" charset="-122"/>
              <a:cs typeface="Adobe Devanagari" panose="02040503050201020203" pitchFamily="18" charset="77"/>
            </a:endParaRPr>
          </a:p>
        </p:txBody>
      </p:sp>
      <p:grpSp>
        <p:nvGrpSpPr>
          <p:cNvPr id="2" name="组合 1"/>
          <p:cNvGrpSpPr/>
          <p:nvPr/>
        </p:nvGrpSpPr>
        <p:grpSpPr>
          <a:xfrm>
            <a:off x="6990622" y="1251722"/>
            <a:ext cx="3625342" cy="461665"/>
            <a:chOff x="6990622" y="1251722"/>
            <a:chExt cx="3625342" cy="461665"/>
          </a:xfrm>
        </p:grpSpPr>
        <p:sp>
          <p:nvSpPr>
            <p:cNvPr id="19" name="文本框 18"/>
            <p:cNvSpPr txBox="1"/>
            <p:nvPr/>
          </p:nvSpPr>
          <p:spPr>
            <a:xfrm>
              <a:off x="7364764" y="1251722"/>
              <a:ext cx="2909052" cy="461665"/>
            </a:xfrm>
            <a:prstGeom prst="rect">
              <a:avLst/>
            </a:prstGeom>
            <a:noFill/>
          </p:spPr>
          <p:txBody>
            <a:bodyPr vert="horz" wrap="square" rtlCol="0">
              <a:spAutoFit/>
            </a:bodyPr>
            <a:lstStyle/>
            <a:p>
              <a:r>
                <a:rPr lang="zh-CN" altLang="en-US" sz="2400" dirty="0">
                  <a:solidFill>
                    <a:schemeClr val="tx1">
                      <a:lumMod val="65000"/>
                      <a:lumOff val="35000"/>
                    </a:schemeClr>
                  </a:solidFill>
                  <a:latin typeface="方正行楷繁体" panose="03000509000000000000" pitchFamily="65" charset="-122"/>
                  <a:ea typeface="方正行楷繁体" panose="03000509000000000000" pitchFamily="65" charset="-122"/>
                </a:rPr>
                <a:t>广 告 集 装 箱 出 品</a:t>
              </a:r>
            </a:p>
          </p:txBody>
        </p:sp>
        <p:cxnSp>
          <p:nvCxnSpPr>
            <p:cNvPr id="22" name="直接连接符 21"/>
            <p:cNvCxnSpPr/>
            <p:nvPr/>
          </p:nvCxnSpPr>
          <p:spPr>
            <a:xfrm flipH="1">
              <a:off x="6990622" y="1457985"/>
              <a:ext cx="374142" cy="0"/>
            </a:xfrm>
            <a:prstGeom prst="line">
              <a:avLst/>
            </a:prstGeom>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flipH="1">
              <a:off x="10241822" y="1457985"/>
              <a:ext cx="374142" cy="0"/>
            </a:xfrm>
            <a:prstGeom prst="line">
              <a:avLst/>
            </a:prstGeom>
          </p:spPr>
          <p:style>
            <a:lnRef idx="1">
              <a:schemeClr val="dk1"/>
            </a:lnRef>
            <a:fillRef idx="0">
              <a:schemeClr val="dk1"/>
            </a:fillRef>
            <a:effectRef idx="0">
              <a:schemeClr val="dk1"/>
            </a:effectRef>
            <a:fontRef idx="minor">
              <a:schemeClr val="tx1"/>
            </a:fontRef>
          </p:style>
        </p:cxnSp>
      </p:grpSp>
      <p:pic>
        <p:nvPicPr>
          <p:cNvPr id="4" name="图片 3"/>
          <p:cNvPicPr>
            <a:picLocks noChangeAspect="1"/>
          </p:cNvPicPr>
          <p:nvPr/>
        </p:nvPicPr>
        <p:blipFill>
          <a:blip r:embed="rId5">
            <a:extLst>
              <a:ext uri="{28A0092B-C50C-407E-A947-70E740481C1C}">
                <a14:useLocalDpi xmlns:a14="http://schemas.microsoft.com/office/drawing/2010/main" val="0"/>
              </a:ext>
            </a:extLst>
          </a:blip>
          <a:srcRect l="19212" r="19212"/>
          <a:stretch/>
        </p:blipFill>
        <p:spPr>
          <a:xfrm>
            <a:off x="3204526" y="639111"/>
            <a:ext cx="2416274" cy="2452524"/>
          </a:xfrm>
          <a:prstGeom prst="ellipse">
            <a:avLst/>
          </a:prstGeom>
          <a:effectLst>
            <a:outerShdw blurRad="190500" sx="102000" sy="102000" algn="ctr" rotWithShape="0">
              <a:prstClr val="black">
                <a:alpha val="40000"/>
              </a:prstClr>
            </a:outerShdw>
          </a:effectLst>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rcRect l="19320" r="19320"/>
          <a:stretch/>
        </p:blipFill>
        <p:spPr>
          <a:xfrm>
            <a:off x="1417618" y="1792615"/>
            <a:ext cx="2426992" cy="2465504"/>
          </a:xfrm>
          <a:prstGeom prst="ellipse">
            <a:avLst/>
          </a:prstGeom>
          <a:effectLst>
            <a:outerShdw blurRad="190500" sx="102000" sy="102000" algn="ctr" rotWithShape="0">
              <a:prstClr val="black">
                <a:alpha val="40000"/>
              </a:prstClr>
            </a:outerShdw>
          </a:effectLst>
        </p:spPr>
      </p:pic>
      <p:pic>
        <p:nvPicPr>
          <p:cNvPr id="6" name="图片 5"/>
          <p:cNvPicPr>
            <a:picLocks noChangeAspect="1"/>
          </p:cNvPicPr>
          <p:nvPr/>
        </p:nvPicPr>
        <p:blipFill>
          <a:blip r:embed="rId7">
            <a:extLst>
              <a:ext uri="{28A0092B-C50C-407E-A947-70E740481C1C}">
                <a14:useLocalDpi xmlns:a14="http://schemas.microsoft.com/office/drawing/2010/main" val="0"/>
              </a:ext>
            </a:extLst>
          </a:blip>
          <a:srcRect l="9981" r="9981"/>
          <a:stretch/>
        </p:blipFill>
        <p:spPr>
          <a:xfrm>
            <a:off x="1030090" y="3846394"/>
            <a:ext cx="2461607" cy="2468116"/>
          </a:xfrm>
          <a:prstGeom prst="ellipse">
            <a:avLst/>
          </a:prstGeom>
          <a:effectLst>
            <a:outerShdw blurRad="190500" sx="102000" sy="102000" algn="ctr" rotWithShape="0">
              <a:prstClr val="black">
                <a:alpha val="40000"/>
              </a:prstClr>
            </a:outerShdw>
          </a:effectLst>
        </p:spPr>
      </p:pic>
    </p:spTree>
    <p:extLst>
      <p:ext uri="{BB962C8B-B14F-4D97-AF65-F5344CB8AC3E}">
        <p14:creationId xmlns:p14="http://schemas.microsoft.com/office/powerpoint/2010/main" val="32935398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1000" fill="hold"/>
                                        <p:tgtEl>
                                          <p:spTgt spid="4"/>
                                        </p:tgtEl>
                                        <p:attrNameLst>
                                          <p:attrName>ppt_w</p:attrName>
                                        </p:attrNameLst>
                                      </p:cBhvr>
                                      <p:tavLst>
                                        <p:tav tm="0">
                                          <p:val>
                                            <p:fltVal val="0"/>
                                          </p:val>
                                        </p:tav>
                                        <p:tav tm="100000">
                                          <p:val>
                                            <p:strVal val="#ppt_w"/>
                                          </p:val>
                                        </p:tav>
                                      </p:tavLst>
                                    </p:anim>
                                    <p:anim calcmode="lin" valueType="num">
                                      <p:cBhvr>
                                        <p:cTn id="22" dur="1000" fill="hold"/>
                                        <p:tgtEl>
                                          <p:spTgt spid="4"/>
                                        </p:tgtEl>
                                        <p:attrNameLst>
                                          <p:attrName>ppt_h</p:attrName>
                                        </p:attrNameLst>
                                      </p:cBhvr>
                                      <p:tavLst>
                                        <p:tav tm="0">
                                          <p:val>
                                            <p:fltVal val="0"/>
                                          </p:val>
                                        </p:tav>
                                        <p:tav tm="100000">
                                          <p:val>
                                            <p:strVal val="#ppt_h"/>
                                          </p:val>
                                        </p:tav>
                                      </p:tavLst>
                                    </p:anim>
                                    <p:anim calcmode="lin" valueType="num">
                                      <p:cBhvr>
                                        <p:cTn id="23" dur="1000" fill="hold"/>
                                        <p:tgtEl>
                                          <p:spTgt spid="4"/>
                                        </p:tgtEl>
                                        <p:attrNameLst>
                                          <p:attrName>style.rotation</p:attrName>
                                        </p:attrNameLst>
                                      </p:cBhvr>
                                      <p:tavLst>
                                        <p:tav tm="0">
                                          <p:val>
                                            <p:fltVal val="90"/>
                                          </p:val>
                                        </p:tav>
                                        <p:tav tm="100000">
                                          <p:val>
                                            <p:fltVal val="0"/>
                                          </p:val>
                                        </p:tav>
                                      </p:tavLst>
                                    </p:anim>
                                    <p:animEffect transition="in" filter="fade">
                                      <p:cBhvr>
                                        <p:cTn id="24" dur="1000"/>
                                        <p:tgtEl>
                                          <p:spTgt spid="4"/>
                                        </p:tgtEl>
                                      </p:cBhvr>
                                    </p:animEffect>
                                  </p:childTnLst>
                                </p:cTn>
                              </p:par>
                            </p:childTnLst>
                          </p:cTn>
                        </p:par>
                        <p:par>
                          <p:cTn id="25" fill="hold">
                            <p:stCondLst>
                              <p:cond delay="3000"/>
                            </p:stCondLst>
                            <p:childTnLst>
                              <p:par>
                                <p:cTn id="26" presetID="22" presetClass="entr" presetSubtype="8"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childTnLst>
                          </p:cTn>
                        </p:par>
                        <p:par>
                          <p:cTn id="29" fill="hold">
                            <p:stCondLst>
                              <p:cond delay="3500"/>
                            </p:stCondLst>
                            <p:childTnLst>
                              <p:par>
                                <p:cTn id="30" presetID="6" presetClass="entr" presetSubtype="16"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circle(in)">
                                      <p:cBhvr>
                                        <p:cTn id="32" dur="2000"/>
                                        <p:tgtEl>
                                          <p:spTgt spid="2"/>
                                        </p:tgtEl>
                                      </p:cBhvr>
                                    </p:animEffect>
                                  </p:childTnLst>
                                </p:cTn>
                              </p:par>
                            </p:childTnLst>
                          </p:cTn>
                        </p:par>
                        <p:par>
                          <p:cTn id="33" fill="hold">
                            <p:stCondLst>
                              <p:cond delay="5500"/>
                            </p:stCondLst>
                            <p:childTnLst>
                              <p:par>
                                <p:cTn id="34" presetID="18" presetClass="entr" presetSubtype="6" fill="hold" grpId="0" nodeType="afterEffect">
                                  <p:stCondLst>
                                    <p:cond delay="0"/>
                                  </p:stCondLst>
                                  <p:iterate type="lt">
                                    <p:tmPct val="10000"/>
                                  </p:iterate>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strips(downRight)">
                                      <p:cBhvr>
                                        <p:cTn id="36" dur="1000"/>
                                        <p:tgtEl>
                                          <p:spTgt spid="29">
                                            <p:txEl>
                                              <p:pRg st="0" end="0"/>
                                            </p:txEl>
                                          </p:spTgt>
                                        </p:tgtEl>
                                      </p:cBhvr>
                                    </p:animEffect>
                                  </p:childTnLst>
                                </p:cTn>
                              </p:par>
                            </p:childTnLst>
                          </p:cTn>
                        </p:par>
                        <p:par>
                          <p:cTn id="37" fill="hold">
                            <p:stCondLst>
                              <p:cond delay="8000"/>
                            </p:stCondLst>
                            <p:childTnLst>
                              <p:par>
                                <p:cTn id="38" presetID="18" presetClass="entr" presetSubtype="6" fill="hold" grpId="0" nodeType="afterEffect">
                                  <p:stCondLst>
                                    <p:cond delay="0"/>
                                  </p:stCondLst>
                                  <p:iterate type="lt">
                                    <p:tmPct val="10000"/>
                                  </p:iterate>
                                  <p:childTnLst>
                                    <p:set>
                                      <p:cBhvr>
                                        <p:cTn id="39" dur="1" fill="hold">
                                          <p:stCondLst>
                                            <p:cond delay="0"/>
                                          </p:stCondLst>
                                        </p:cTn>
                                        <p:tgtEl>
                                          <p:spTgt spid="29">
                                            <p:txEl>
                                              <p:pRg st="1" end="1"/>
                                            </p:txEl>
                                          </p:spTgt>
                                        </p:tgtEl>
                                        <p:attrNameLst>
                                          <p:attrName>style.visibility</p:attrName>
                                        </p:attrNameLst>
                                      </p:cBhvr>
                                      <p:to>
                                        <p:strVal val="visible"/>
                                      </p:to>
                                    </p:set>
                                    <p:animEffect transition="in" filter="strips(downRight)">
                                      <p:cBhvr>
                                        <p:cTn id="40" dur="1000"/>
                                        <p:tgtEl>
                                          <p:spTgt spid="29">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9">
                                            <p:txEl>
                                              <p:pRg st="3" end="3"/>
                                            </p:txEl>
                                          </p:spTgt>
                                        </p:tgtEl>
                                        <p:attrNameLst>
                                          <p:attrName>style.visibility</p:attrName>
                                        </p:attrNameLst>
                                      </p:cBhvr>
                                      <p:to>
                                        <p:strVal val="visible"/>
                                      </p:to>
                                    </p:set>
                                    <p:animEffect transition="in" filter="fade">
                                      <p:cBhvr>
                                        <p:cTn id="45" dur="500"/>
                                        <p:tgtEl>
                                          <p:spTgt spid="2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alphaModFix amt="26000"/>
            <a:extLst>
              <a:ext uri="{BEBA8EAE-BF5A-486C-A8C5-ECC9F3942E4B}">
                <a14:imgProps xmlns:a14="http://schemas.microsoft.com/office/drawing/2010/main">
                  <a14:imgLayer r:embed="rId3">
                    <a14:imgEffect>
                      <a14:artisticTexturizer/>
                    </a14:imgEffect>
                    <a14:imgEffect>
                      <a14:colorTemperature colorTemp="5894"/>
                    </a14:imgEffect>
                    <a14:imgEffect>
                      <a14:saturation sat="28000"/>
                    </a14:imgEffect>
                    <a14:imgEffect>
                      <a14:brightnessContrast bright="1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pic>
        <p:nvPicPr>
          <p:cNvPr id="949" name="图片 948"/>
          <p:cNvPicPr>
            <a:picLocks noChangeAspect="1"/>
          </p:cNvPicPr>
          <p:nvPr/>
        </p:nvPicPr>
        <p:blipFill>
          <a:blip r:embed="rId4">
            <a:grayscl/>
          </a:blip>
          <a:stretch>
            <a:fillRect/>
          </a:stretch>
        </p:blipFill>
        <p:spPr>
          <a:xfrm rot="5400000">
            <a:off x="818260" y="-818260"/>
            <a:ext cx="4415390" cy="6051910"/>
          </a:xfrm>
          <a:prstGeom prst="rect">
            <a:avLst/>
          </a:prstGeom>
        </p:spPr>
      </p:pic>
      <p:pic>
        <p:nvPicPr>
          <p:cNvPr id="950" name="图片 9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9570" y="1887025"/>
            <a:ext cx="2782888" cy="2364700"/>
          </a:xfrm>
          <a:prstGeom prst="ellipse">
            <a:avLst/>
          </a:prstGeom>
        </p:spPr>
      </p:pic>
      <p:pic>
        <p:nvPicPr>
          <p:cNvPr id="951" name="图片 9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5788" y="1887025"/>
            <a:ext cx="2743200" cy="2364700"/>
          </a:xfrm>
          <a:prstGeom prst="ellipse">
            <a:avLst/>
          </a:prstGeom>
        </p:spPr>
      </p:pic>
      <p:pic>
        <p:nvPicPr>
          <p:cNvPr id="952" name="图片 95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0646" y="1887025"/>
            <a:ext cx="2743200" cy="2364699"/>
          </a:xfrm>
          <a:prstGeom prst="ellipse">
            <a:avLst/>
          </a:prstGeom>
        </p:spPr>
      </p:pic>
      <p:sp>
        <p:nvSpPr>
          <p:cNvPr id="953" name="文本框 952"/>
          <p:cNvSpPr txBox="1"/>
          <p:nvPr/>
        </p:nvSpPr>
        <p:spPr>
          <a:xfrm>
            <a:off x="4236333" y="215444"/>
            <a:ext cx="3423909" cy="523220"/>
          </a:xfrm>
          <a:prstGeom prst="rect">
            <a:avLst/>
          </a:prstGeom>
          <a:noFill/>
        </p:spPr>
        <p:txBody>
          <a:bodyPr vert="horz" wrap="square" rtlCol="0">
            <a:spAutoFit/>
          </a:bodyPr>
          <a:lstStyle/>
          <a:p>
            <a:r>
              <a:rPr lang="zh-CN" altLang="en-US" sz="2800" dirty="0">
                <a:solidFill>
                  <a:schemeClr val="tx1">
                    <a:lumMod val="65000"/>
                    <a:lumOff val="35000"/>
                  </a:schemeClr>
                </a:solidFill>
                <a:latin typeface="方正行楷繁体" panose="03000509000000000000" pitchFamily="65" charset="-122"/>
                <a:ea typeface="方正行楷繁体" panose="03000509000000000000" pitchFamily="65" charset="-122"/>
              </a:rPr>
              <a:t>广 告 集 装 箱 出 品</a:t>
            </a:r>
          </a:p>
        </p:txBody>
      </p:sp>
      <p:cxnSp>
        <p:nvCxnSpPr>
          <p:cNvPr id="955" name="直接连接符 954"/>
          <p:cNvCxnSpPr/>
          <p:nvPr/>
        </p:nvCxnSpPr>
        <p:spPr>
          <a:xfrm flipH="1">
            <a:off x="3823481" y="715218"/>
            <a:ext cx="4366847" cy="0"/>
          </a:xfrm>
          <a:prstGeom prst="line">
            <a:avLst/>
          </a:prstGeom>
        </p:spPr>
        <p:style>
          <a:lnRef idx="1">
            <a:schemeClr val="dk1"/>
          </a:lnRef>
          <a:fillRef idx="0">
            <a:schemeClr val="dk1"/>
          </a:fillRef>
          <a:effectRef idx="0">
            <a:schemeClr val="dk1"/>
          </a:effectRef>
          <a:fontRef idx="minor">
            <a:schemeClr val="tx1"/>
          </a:fontRef>
        </p:style>
      </p:cxnSp>
      <p:sp>
        <p:nvSpPr>
          <p:cNvPr id="2" name="TextBox 1"/>
          <p:cNvSpPr txBox="1"/>
          <p:nvPr/>
        </p:nvSpPr>
        <p:spPr>
          <a:xfrm>
            <a:off x="1405890" y="4532620"/>
            <a:ext cx="1851660" cy="707886"/>
          </a:xfrm>
          <a:prstGeom prst="rect">
            <a:avLst/>
          </a:prstGeom>
          <a:noFill/>
        </p:spPr>
        <p:txBody>
          <a:bodyPr wrap="square" rtlCol="0">
            <a:spAutoFit/>
          </a:bodyPr>
          <a:lstStyle/>
          <a:p>
            <a:pPr algn="ctr"/>
            <a:r>
              <a:rPr lang="en-US" sz="2000" dirty="0" err="1" smtClean="0">
                <a:latin typeface="Arial" panose="020B0604020202020204" pitchFamily="34" charset="0"/>
                <a:cs typeface="Arial" panose="020B0604020202020204" pitchFamily="34" charset="0"/>
              </a:rPr>
              <a:t>Giặc</a:t>
            </a:r>
            <a:r>
              <a:rPr lang="en-US" sz="2000" dirty="0" smtClean="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Khăn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nổi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dậy</a:t>
            </a:r>
            <a:endParaRPr lang="en-US" sz="2000" dirty="0">
              <a:latin typeface="Arial" panose="020B0604020202020204" pitchFamily="34" charset="0"/>
              <a:cs typeface="Arial" panose="020B0604020202020204" pitchFamily="34" charset="0"/>
            </a:endParaRPr>
          </a:p>
        </p:txBody>
      </p:sp>
      <p:sp>
        <p:nvSpPr>
          <p:cNvPr id="10" name="TextBox 9"/>
          <p:cNvSpPr txBox="1"/>
          <p:nvPr/>
        </p:nvSpPr>
        <p:spPr>
          <a:xfrm>
            <a:off x="4912261" y="4484277"/>
            <a:ext cx="2122281" cy="1015663"/>
          </a:xfrm>
          <a:prstGeom prst="rect">
            <a:avLst/>
          </a:prstGeom>
          <a:noFill/>
        </p:spPr>
        <p:txBody>
          <a:bodyPr wrap="square" rtlCol="0">
            <a:spAutoFit/>
          </a:bodyPr>
          <a:lstStyle/>
          <a:p>
            <a:pPr algn="ctr"/>
            <a:r>
              <a:rPr lang="en-US" sz="2000" dirty="0" err="1" smtClean="0">
                <a:latin typeface="Arial" panose="020B0604020202020204" pitchFamily="34" charset="0"/>
                <a:cs typeface="Arial" panose="020B0604020202020204" pitchFamily="34" charset="0"/>
              </a:rPr>
              <a:t>Nhà</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Hán</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mất</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quyền</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kiểm</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soát</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các</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lãnh</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chúa</a:t>
            </a:r>
            <a:endParaRPr lang="en-US" sz="2000" dirty="0">
              <a:latin typeface="Arial" panose="020B0604020202020204" pitchFamily="34" charset="0"/>
              <a:cs typeface="Arial" panose="020B0604020202020204" pitchFamily="34" charset="0"/>
            </a:endParaRPr>
          </a:p>
        </p:txBody>
      </p:sp>
      <p:sp>
        <p:nvSpPr>
          <p:cNvPr id="11" name="TextBox 10"/>
          <p:cNvSpPr txBox="1"/>
          <p:nvPr/>
        </p:nvSpPr>
        <p:spPr>
          <a:xfrm>
            <a:off x="8546416" y="4532620"/>
            <a:ext cx="1851660" cy="1015663"/>
          </a:xfrm>
          <a:prstGeom prst="rect">
            <a:avLst/>
          </a:prstGeom>
          <a:noFill/>
        </p:spPr>
        <p:txBody>
          <a:bodyPr wrap="square" rtlCol="0">
            <a:spAutoFit/>
          </a:bodyPr>
          <a:lstStyle/>
          <a:p>
            <a:pPr algn="ctr"/>
            <a:r>
              <a:rPr lang="en-US" sz="2000" dirty="0" err="1" smtClean="0">
                <a:latin typeface="Arial" panose="020B0604020202020204" pitchFamily="34" charset="0"/>
                <a:cs typeface="Arial" panose="020B0604020202020204" pitchFamily="34" charset="0"/>
              </a:rPr>
              <a:t>Tào</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Tháo</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thống</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nhất</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miền</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Bắc</a:t>
            </a:r>
            <a:endParaRPr lang="en-US" sz="2000" dirty="0">
              <a:latin typeface="Arial" panose="020B0604020202020204" pitchFamily="34" charset="0"/>
              <a:cs typeface="Arial" panose="020B0604020202020204" pitchFamily="34" charset="0"/>
            </a:endParaRPr>
          </a:p>
        </p:txBody>
      </p:sp>
      <p:sp>
        <p:nvSpPr>
          <p:cNvPr id="3" name="Rectangle 2"/>
          <p:cNvSpPr/>
          <p:nvPr/>
        </p:nvSpPr>
        <p:spPr>
          <a:xfrm>
            <a:off x="3257550" y="5661910"/>
            <a:ext cx="5149167" cy="923330"/>
          </a:xfrm>
          <a:prstGeom prst="rect">
            <a:avLst/>
          </a:prstGeom>
          <a:noFill/>
        </p:spPr>
        <p:txBody>
          <a:bodyPr wrap="none" lIns="91440" tIns="45720" rIns="91440" bIns="45720">
            <a:spAutoFit/>
          </a:bodyPr>
          <a:lstStyle/>
          <a:p>
            <a:pPr algn="ctr"/>
            <a:r>
              <a:rPr lang="en-US" sz="5400" b="0" cap="none" spc="0" dirty="0" err="1"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Cửu</a:t>
            </a:r>
            <a:r>
              <a:rPr lang="en-US" sz="5400" b="0" cap="none" spc="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5400" b="0" cap="none" spc="0" dirty="0" err="1"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ngũ</a:t>
            </a:r>
            <a:r>
              <a:rPr lang="en-US" sz="5400" b="0" cap="none" spc="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5400" b="0" cap="none" spc="0" dirty="0" err="1"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chí</a:t>
            </a:r>
            <a:r>
              <a:rPr lang="en-US" sz="5400" b="0" cap="none" spc="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5400" b="0" cap="none" spc="0" dirty="0" err="1"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tôn</a:t>
            </a:r>
            <a:endParaRPr lang="en-US" sz="54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18779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950"/>
                                        </p:tgtEl>
                                        <p:attrNameLst>
                                          <p:attrName>style.visibility</p:attrName>
                                        </p:attrNameLst>
                                      </p:cBhvr>
                                      <p:to>
                                        <p:strVal val="visible"/>
                                      </p:to>
                                    </p:set>
                                    <p:animEffect transition="in" filter="wheel(1)">
                                      <p:cBhvr>
                                        <p:cTn id="7" dur="2000"/>
                                        <p:tgtEl>
                                          <p:spTgt spid="950"/>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1)">
                                      <p:cBhvr>
                                        <p:cTn id="10" dur="2000"/>
                                        <p:tgtEl>
                                          <p:spTgt spid="2"/>
                                        </p:tgtEl>
                                      </p:cBhvr>
                                    </p:animEffect>
                                  </p:childTnLst>
                                </p:cTn>
                              </p:par>
                            </p:childTnLst>
                          </p:cTn>
                        </p:par>
                        <p:par>
                          <p:cTn id="11" fill="hold">
                            <p:stCondLst>
                              <p:cond delay="2000"/>
                            </p:stCondLst>
                            <p:childTnLst>
                              <p:par>
                                <p:cTn id="12" presetID="21" presetClass="entr" presetSubtype="1" fill="hold" nodeType="afterEffect">
                                  <p:stCondLst>
                                    <p:cond delay="0"/>
                                  </p:stCondLst>
                                  <p:childTnLst>
                                    <p:set>
                                      <p:cBhvr>
                                        <p:cTn id="13" dur="1" fill="hold">
                                          <p:stCondLst>
                                            <p:cond delay="0"/>
                                          </p:stCondLst>
                                        </p:cTn>
                                        <p:tgtEl>
                                          <p:spTgt spid="951"/>
                                        </p:tgtEl>
                                        <p:attrNameLst>
                                          <p:attrName>style.visibility</p:attrName>
                                        </p:attrNameLst>
                                      </p:cBhvr>
                                      <p:to>
                                        <p:strVal val="visible"/>
                                      </p:to>
                                    </p:set>
                                    <p:animEffect transition="in" filter="wheel(1)">
                                      <p:cBhvr>
                                        <p:cTn id="14" dur="2000"/>
                                        <p:tgtEl>
                                          <p:spTgt spid="951"/>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2000"/>
                                        <p:tgtEl>
                                          <p:spTgt spid="10"/>
                                        </p:tgtEl>
                                      </p:cBhvr>
                                    </p:animEffect>
                                  </p:childTnLst>
                                </p:cTn>
                              </p:par>
                            </p:childTnLst>
                          </p:cTn>
                        </p:par>
                        <p:par>
                          <p:cTn id="18" fill="hold">
                            <p:stCondLst>
                              <p:cond delay="4000"/>
                            </p:stCondLst>
                            <p:childTnLst>
                              <p:par>
                                <p:cTn id="19" presetID="21" presetClass="entr" presetSubtype="1" fill="hold" nodeType="afterEffect">
                                  <p:stCondLst>
                                    <p:cond delay="0"/>
                                  </p:stCondLst>
                                  <p:childTnLst>
                                    <p:set>
                                      <p:cBhvr>
                                        <p:cTn id="20" dur="1" fill="hold">
                                          <p:stCondLst>
                                            <p:cond delay="0"/>
                                          </p:stCondLst>
                                        </p:cTn>
                                        <p:tgtEl>
                                          <p:spTgt spid="952"/>
                                        </p:tgtEl>
                                        <p:attrNameLst>
                                          <p:attrName>style.visibility</p:attrName>
                                        </p:attrNameLst>
                                      </p:cBhvr>
                                      <p:to>
                                        <p:strVal val="visible"/>
                                      </p:to>
                                    </p:set>
                                    <p:animEffect transition="in" filter="wheel(1)">
                                      <p:cBhvr>
                                        <p:cTn id="21" dur="2000"/>
                                        <p:tgtEl>
                                          <p:spTgt spid="952"/>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heel(1)">
                                      <p:cBhvr>
                                        <p:cTn id="24" dur="2000"/>
                                        <p:tgtEl>
                                          <p:spTgt spid="11"/>
                                        </p:tgtEl>
                                      </p:cBhvr>
                                    </p:animEffect>
                                  </p:childTnLst>
                                </p:cTn>
                              </p:par>
                            </p:childTnLst>
                          </p:cTn>
                        </p:par>
                        <p:par>
                          <p:cTn id="25" fill="hold">
                            <p:stCondLst>
                              <p:cond delay="6000"/>
                            </p:stCondLst>
                            <p:childTnLst>
                              <p:par>
                                <p:cTn id="26" presetID="18" presetClass="entr" presetSubtype="6" fill="hold" grpId="0" nodeType="afterEffect">
                                  <p:stCondLst>
                                    <p:cond delay="0"/>
                                  </p:stCondLst>
                                  <p:childTnLst>
                                    <p:set>
                                      <p:cBhvr>
                                        <p:cTn id="27" dur="1" fill="hold">
                                          <p:stCondLst>
                                            <p:cond delay="0"/>
                                          </p:stCondLst>
                                        </p:cTn>
                                        <p:tgtEl>
                                          <p:spTgt spid="953"/>
                                        </p:tgtEl>
                                        <p:attrNameLst>
                                          <p:attrName>style.visibility</p:attrName>
                                        </p:attrNameLst>
                                      </p:cBhvr>
                                      <p:to>
                                        <p:strVal val="visible"/>
                                      </p:to>
                                    </p:set>
                                    <p:animEffect transition="in" filter="strips(downRight)">
                                      <p:cBhvr>
                                        <p:cTn id="28" dur="1000"/>
                                        <p:tgtEl>
                                          <p:spTgt spid="953"/>
                                        </p:tgtEl>
                                      </p:cBhvr>
                                    </p:animEffect>
                                  </p:childTnLst>
                                </p:cTn>
                              </p:par>
                            </p:childTnLst>
                          </p:cTn>
                        </p:par>
                        <p:par>
                          <p:cTn id="29" fill="hold">
                            <p:stCondLst>
                              <p:cond delay="7000"/>
                            </p:stCondLst>
                            <p:childTnLst>
                              <p:par>
                                <p:cTn id="30" presetID="6" presetClass="entr" presetSubtype="16" fill="hold" nodeType="afterEffect">
                                  <p:stCondLst>
                                    <p:cond delay="0"/>
                                  </p:stCondLst>
                                  <p:childTnLst>
                                    <p:set>
                                      <p:cBhvr>
                                        <p:cTn id="31" dur="1" fill="hold">
                                          <p:stCondLst>
                                            <p:cond delay="0"/>
                                          </p:stCondLst>
                                        </p:cTn>
                                        <p:tgtEl>
                                          <p:spTgt spid="955"/>
                                        </p:tgtEl>
                                        <p:attrNameLst>
                                          <p:attrName>style.visibility</p:attrName>
                                        </p:attrNameLst>
                                      </p:cBhvr>
                                      <p:to>
                                        <p:strVal val="visible"/>
                                      </p:to>
                                    </p:set>
                                    <p:animEffect transition="in" filter="circle(in)">
                                      <p:cBhvr>
                                        <p:cTn id="32" dur="2000"/>
                                        <p:tgtEl>
                                          <p:spTgt spid="95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3" grpId="0"/>
      <p:bldP spid="2" grpId="0"/>
      <p:bldP spid="10" grpId="0"/>
      <p:bldP spid="11"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alphaModFix amt="26000"/>
            <a:extLst>
              <a:ext uri="{BEBA8EAE-BF5A-486C-A8C5-ECC9F3942E4B}">
                <a14:imgProps xmlns:a14="http://schemas.microsoft.com/office/drawing/2010/main">
                  <a14:imgLayer r:embed="rId3">
                    <a14:imgEffect>
                      <a14:artisticTexturizer/>
                    </a14:imgEffect>
                    <a14:imgEffect>
                      <a14:colorTemperature colorTemp="5894"/>
                    </a14:imgEffect>
                    <a14:imgEffect>
                      <a14:saturation sat="61000"/>
                    </a14:imgEffect>
                    <a14:imgEffect>
                      <a14:brightnessContrast bright="1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5" name="文本框 4"/>
          <p:cNvSpPr txBox="1"/>
          <p:nvPr/>
        </p:nvSpPr>
        <p:spPr>
          <a:xfrm>
            <a:off x="525098" y="381789"/>
            <a:ext cx="3612560" cy="400110"/>
          </a:xfrm>
          <a:prstGeom prst="rect">
            <a:avLst/>
          </a:prstGeom>
          <a:noFill/>
        </p:spPr>
        <p:txBody>
          <a:bodyPr vert="horz" wrap="square" rtlCol="0">
            <a:spAutoFit/>
          </a:bodyPr>
          <a:lstStyle/>
          <a:p>
            <a:r>
              <a:rPr lang="en-US" altLang="zh-CN" sz="2000" dirty="0" smtClean="0">
                <a:solidFill>
                  <a:schemeClr val="tx1">
                    <a:lumMod val="65000"/>
                    <a:lumOff val="35000"/>
                  </a:schemeClr>
                </a:solidFill>
                <a:latin typeface="方正行楷繁体" panose="03000509000000000000" pitchFamily="65" charset="-122"/>
                <a:ea typeface="方正行楷繁体" panose="03000509000000000000" pitchFamily="65" charset="-122"/>
              </a:rPr>
              <a:t>Tam </a:t>
            </a:r>
            <a:r>
              <a:rPr lang="en-US" altLang="zh-CN" sz="2000" dirty="0" err="1" smtClean="0">
                <a:solidFill>
                  <a:schemeClr val="tx1">
                    <a:lumMod val="65000"/>
                    <a:lumOff val="35000"/>
                  </a:schemeClr>
                </a:solidFill>
                <a:latin typeface="方正行楷繁体" panose="03000509000000000000" pitchFamily="65" charset="-122"/>
                <a:ea typeface="方正行楷繁体" panose="03000509000000000000" pitchFamily="65" charset="-122"/>
              </a:rPr>
              <a:t>Quốc</a:t>
            </a:r>
            <a:r>
              <a:rPr lang="en-US" altLang="zh-CN" sz="2000" dirty="0" smtClean="0">
                <a:solidFill>
                  <a:schemeClr val="tx1">
                    <a:lumMod val="65000"/>
                    <a:lumOff val="35000"/>
                  </a:schemeClr>
                </a:solidFill>
                <a:latin typeface="方正行楷繁体" panose="03000509000000000000" pitchFamily="65" charset="-122"/>
                <a:ea typeface="方正行楷繁体" panose="03000509000000000000" pitchFamily="65" charset="-122"/>
              </a:rPr>
              <a:t> </a:t>
            </a:r>
            <a:r>
              <a:rPr lang="en-US" altLang="zh-CN" sz="2000" dirty="0" err="1" smtClean="0">
                <a:solidFill>
                  <a:schemeClr val="tx1">
                    <a:lumMod val="65000"/>
                    <a:lumOff val="35000"/>
                  </a:schemeClr>
                </a:solidFill>
                <a:latin typeface="方正行楷繁体" panose="03000509000000000000" pitchFamily="65" charset="-122"/>
                <a:ea typeface="方正行楷繁体" panose="03000509000000000000" pitchFamily="65" charset="-122"/>
              </a:rPr>
              <a:t>là</a:t>
            </a:r>
            <a:r>
              <a:rPr lang="en-US" altLang="zh-CN" sz="2000" dirty="0" smtClean="0">
                <a:solidFill>
                  <a:schemeClr val="tx1">
                    <a:lumMod val="65000"/>
                    <a:lumOff val="35000"/>
                  </a:schemeClr>
                </a:solidFill>
                <a:latin typeface="方正行楷繁体" panose="03000509000000000000" pitchFamily="65" charset="-122"/>
                <a:ea typeface="方正行楷繁体" panose="03000509000000000000" pitchFamily="65" charset="-122"/>
              </a:rPr>
              <a:t> </a:t>
            </a:r>
            <a:r>
              <a:rPr lang="en-US" altLang="zh-CN" sz="2000" dirty="0" err="1" smtClean="0">
                <a:solidFill>
                  <a:schemeClr val="tx1">
                    <a:lumMod val="65000"/>
                    <a:lumOff val="35000"/>
                  </a:schemeClr>
                </a:solidFill>
                <a:latin typeface="方正行楷繁体" panose="03000509000000000000" pitchFamily="65" charset="-122"/>
                <a:ea typeface="方正行楷繁体" panose="03000509000000000000" pitchFamily="65" charset="-122"/>
              </a:rPr>
              <a:t>một</a:t>
            </a:r>
            <a:r>
              <a:rPr lang="en-US" altLang="zh-CN" sz="2000" dirty="0" smtClean="0">
                <a:solidFill>
                  <a:schemeClr val="tx1">
                    <a:lumMod val="65000"/>
                    <a:lumOff val="35000"/>
                  </a:schemeClr>
                </a:solidFill>
                <a:latin typeface="方正行楷繁体" panose="03000509000000000000" pitchFamily="65" charset="-122"/>
                <a:ea typeface="方正行楷繁体" panose="03000509000000000000" pitchFamily="65" charset="-122"/>
              </a:rPr>
              <a:t> </a:t>
            </a:r>
            <a:r>
              <a:rPr lang="en-US" altLang="zh-CN" sz="2000" dirty="0" err="1" smtClean="0">
                <a:solidFill>
                  <a:schemeClr val="tx1">
                    <a:lumMod val="65000"/>
                    <a:lumOff val="35000"/>
                  </a:schemeClr>
                </a:solidFill>
                <a:latin typeface="方正行楷繁体" panose="03000509000000000000" pitchFamily="65" charset="-122"/>
                <a:ea typeface="方正行楷繁体" panose="03000509000000000000" pitchFamily="65" charset="-122"/>
              </a:rPr>
              <a:t>huyền</a:t>
            </a:r>
            <a:r>
              <a:rPr lang="en-US" altLang="zh-CN" sz="2000" dirty="0" smtClean="0">
                <a:solidFill>
                  <a:schemeClr val="tx1">
                    <a:lumMod val="65000"/>
                    <a:lumOff val="35000"/>
                  </a:schemeClr>
                </a:solidFill>
                <a:latin typeface="方正行楷繁体" panose="03000509000000000000" pitchFamily="65" charset="-122"/>
                <a:ea typeface="方正行楷繁体" panose="03000509000000000000" pitchFamily="65" charset="-122"/>
              </a:rPr>
              <a:t> </a:t>
            </a:r>
            <a:r>
              <a:rPr lang="en-US" altLang="zh-CN" sz="2000" dirty="0" err="1" smtClean="0">
                <a:solidFill>
                  <a:schemeClr val="tx1">
                    <a:lumMod val="65000"/>
                    <a:lumOff val="35000"/>
                  </a:schemeClr>
                </a:solidFill>
                <a:latin typeface="方正行楷繁体" panose="03000509000000000000" pitchFamily="65" charset="-122"/>
                <a:ea typeface="方正行楷繁体" panose="03000509000000000000" pitchFamily="65" charset="-122"/>
              </a:rPr>
              <a:t>thoại</a:t>
            </a:r>
            <a:r>
              <a:rPr lang="en-US" altLang="zh-CN" sz="2000" dirty="0" smtClean="0">
                <a:solidFill>
                  <a:schemeClr val="tx1">
                    <a:lumMod val="65000"/>
                    <a:lumOff val="35000"/>
                  </a:schemeClr>
                </a:solidFill>
                <a:latin typeface="方正行楷繁体" panose="03000509000000000000" pitchFamily="65" charset="-122"/>
                <a:ea typeface="方正行楷繁体" panose="03000509000000000000" pitchFamily="65" charset="-122"/>
              </a:rPr>
              <a:t> ?</a:t>
            </a:r>
            <a:endParaRPr lang="zh-CN" altLang="en-US" sz="2000" dirty="0">
              <a:solidFill>
                <a:schemeClr val="tx1">
                  <a:lumMod val="65000"/>
                  <a:lumOff val="35000"/>
                </a:schemeClr>
              </a:solidFill>
              <a:latin typeface="方正行楷繁体" panose="03000509000000000000" pitchFamily="65" charset="-122"/>
              <a:ea typeface="方正行楷繁体" panose="03000509000000000000" pitchFamily="65" charset="-122"/>
            </a:endParaRPr>
          </a:p>
        </p:txBody>
      </p:sp>
      <p:cxnSp>
        <p:nvCxnSpPr>
          <p:cNvPr id="7" name="直接连接符 6"/>
          <p:cNvCxnSpPr/>
          <p:nvPr/>
        </p:nvCxnSpPr>
        <p:spPr>
          <a:xfrm flipH="1">
            <a:off x="260838" y="846797"/>
            <a:ext cx="4366847" cy="0"/>
          </a:xfrm>
          <a:prstGeom prst="line">
            <a:avLst/>
          </a:prstGeom>
        </p:spPr>
        <p:style>
          <a:lnRef idx="1">
            <a:schemeClr val="dk1"/>
          </a:lnRef>
          <a:fillRef idx="0">
            <a:schemeClr val="dk1"/>
          </a:fillRef>
          <a:effectRef idx="0">
            <a:schemeClr val="dk1"/>
          </a:effectRef>
          <a:fontRef idx="minor">
            <a:schemeClr val="tx1"/>
          </a:fontRef>
        </p:style>
      </p:cxnSp>
      <p:pic>
        <p:nvPicPr>
          <p:cNvPr id="741" name="图片 740"/>
          <p:cNvPicPr>
            <a:picLocks noChangeAspect="1"/>
          </p:cNvPicPr>
          <p:nvPr/>
        </p:nvPicPr>
        <p:blipFill>
          <a:blip r:embed="rId4"/>
          <a:stretch>
            <a:fillRect/>
          </a:stretch>
        </p:blipFill>
        <p:spPr>
          <a:xfrm rot="16200000" flipV="1">
            <a:off x="442625" y="3408562"/>
            <a:ext cx="3006812" cy="3892062"/>
          </a:xfrm>
          <a:prstGeom prst="rect">
            <a:avLst/>
          </a:prstGeom>
        </p:spPr>
      </p:pic>
      <p:sp>
        <p:nvSpPr>
          <p:cNvPr id="18" name="自由: 形状 17"/>
          <p:cNvSpPr/>
          <p:nvPr/>
        </p:nvSpPr>
        <p:spPr>
          <a:xfrm>
            <a:off x="4627685" y="-1"/>
            <a:ext cx="7808747" cy="6858000"/>
          </a:xfrm>
          <a:custGeom>
            <a:avLst/>
            <a:gdLst>
              <a:gd name="connsiteX0" fmla="*/ 1358039 w 7808747"/>
              <a:gd name="connsiteY0" fmla="*/ 0 h 6858000"/>
              <a:gd name="connsiteX1" fmla="*/ 7808747 w 7808747"/>
              <a:gd name="connsiteY1" fmla="*/ 0 h 6858000"/>
              <a:gd name="connsiteX2" fmla="*/ 7808747 w 7808747"/>
              <a:gd name="connsiteY2" fmla="*/ 6858000 h 6858000"/>
              <a:gd name="connsiteX3" fmla="*/ 1427661 w 7808747"/>
              <a:gd name="connsiteY3" fmla="*/ 6858000 h 6858000"/>
              <a:gd name="connsiteX4" fmla="*/ 1278500 w 7808747"/>
              <a:gd name="connsiteY4" fmla="*/ 6701551 h 6858000"/>
              <a:gd name="connsiteX5" fmla="*/ 0 w 7808747"/>
              <a:gd name="connsiteY5" fmla="*/ 3392488 h 6858000"/>
              <a:gd name="connsiteX6" fmla="*/ 1278500 w 7808747"/>
              <a:gd name="connsiteY6" fmla="*/ 834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08747" h="6858000">
                <a:moveTo>
                  <a:pt x="1358039" y="0"/>
                </a:moveTo>
                <a:lnTo>
                  <a:pt x="7808747" y="0"/>
                </a:lnTo>
                <a:lnTo>
                  <a:pt x="7808747" y="6858000"/>
                </a:lnTo>
                <a:lnTo>
                  <a:pt x="1427661" y="6858000"/>
                </a:lnTo>
                <a:lnTo>
                  <a:pt x="1278500" y="6701551"/>
                </a:lnTo>
                <a:cubicBezTo>
                  <a:pt x="484146" y="5827567"/>
                  <a:pt x="0" y="4666567"/>
                  <a:pt x="0" y="3392488"/>
                </a:cubicBezTo>
                <a:cubicBezTo>
                  <a:pt x="0" y="2118410"/>
                  <a:pt x="484146" y="957410"/>
                  <a:pt x="1278500" y="83426"/>
                </a:cubicBezTo>
                <a:close/>
              </a:path>
            </a:pathLst>
          </a:custGeom>
          <a:blipFill dpi="0" rotWithShape="1">
            <a:blip r:embed="rId5">
              <a:extLst>
                <a:ext uri="{BEBA8EAE-BF5A-486C-A8C5-ECC9F3942E4B}">
                  <a14:imgProps xmlns:a14="http://schemas.microsoft.com/office/drawing/2010/main">
                    <a14:imgLayer r:embed="rId3">
                      <a14:imgEffect>
                        <a14:artisticTexturizer/>
                      </a14:imgEffect>
                      <a14:imgEffect>
                        <a14:sharpenSoften amount="-100000"/>
                      </a14:imgEffect>
                      <a14:imgEffect>
                        <a14:colorTemperature colorTemp="5300"/>
                      </a14:imgEffect>
                      <a14:imgEffect>
                        <a14:saturation sat="0"/>
                      </a14:imgEffect>
                      <a14:imgEffect>
                        <a14:brightnessContrast bright="18000"/>
                      </a14:imgEffect>
                    </a14:imgLayer>
                  </a14:imgProps>
                </a:ext>
              </a:extLst>
            </a:blip>
            <a:srcRect/>
            <a:tile tx="0" ty="0" sx="100000" sy="100000" flip="none" algn="tl"/>
          </a:blipFill>
          <a:ln>
            <a:noFill/>
          </a:ln>
          <a:effectLst>
            <a:outerShdw blurRad="3683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t> </a:t>
            </a:r>
            <a:endParaRPr lang="zh-CN" altLang="en-US" dirty="0"/>
          </a:p>
        </p:txBody>
      </p:sp>
      <p:grpSp>
        <p:nvGrpSpPr>
          <p:cNvPr id="3" name="组合 2"/>
          <p:cNvGrpSpPr/>
          <p:nvPr/>
        </p:nvGrpSpPr>
        <p:grpSpPr>
          <a:xfrm>
            <a:off x="6508539" y="740628"/>
            <a:ext cx="4111175" cy="1463730"/>
            <a:chOff x="6508539" y="740628"/>
            <a:chExt cx="4111175" cy="1463730"/>
          </a:xfrm>
        </p:grpSpPr>
        <p:sp>
          <p:nvSpPr>
            <p:cNvPr id="9" name="文本框 8"/>
            <p:cNvSpPr txBox="1"/>
            <p:nvPr/>
          </p:nvSpPr>
          <p:spPr>
            <a:xfrm>
              <a:off x="6508540" y="740628"/>
              <a:ext cx="3469850" cy="707886"/>
            </a:xfrm>
            <a:prstGeom prst="rect">
              <a:avLst/>
            </a:prstGeom>
            <a:noFill/>
          </p:spPr>
          <p:txBody>
            <a:bodyPr vert="horz" wrap="square" rtlCol="0">
              <a:spAutoFit/>
            </a:bodyPr>
            <a:lstStyle/>
            <a:p>
              <a:r>
                <a:rPr lang="en-US" altLang="zh-CN" sz="2000" dirty="0" err="1" smtClean="0">
                  <a:solidFill>
                    <a:schemeClr val="tx1">
                      <a:lumMod val="65000"/>
                      <a:lumOff val="35000"/>
                    </a:schemeClr>
                  </a:solidFill>
                  <a:latin typeface="方正行楷繁体" panose="03000509000000000000" pitchFamily="65" charset="-122"/>
                  <a:ea typeface="方正行楷繁体" panose="03000509000000000000" pitchFamily="65" charset="-122"/>
                </a:rPr>
                <a:t>Như</a:t>
              </a:r>
              <a:r>
                <a:rPr lang="en-US" altLang="zh-CN" sz="2000" dirty="0" smtClean="0">
                  <a:solidFill>
                    <a:schemeClr val="tx1">
                      <a:lumMod val="65000"/>
                      <a:lumOff val="35000"/>
                    </a:schemeClr>
                  </a:solidFill>
                  <a:latin typeface="方正行楷繁体" panose="03000509000000000000" pitchFamily="65" charset="-122"/>
                  <a:ea typeface="方正行楷繁体" panose="03000509000000000000" pitchFamily="65" charset="-122"/>
                </a:rPr>
                <a:t> </a:t>
              </a:r>
              <a:r>
                <a:rPr lang="en-US" altLang="zh-CN" sz="2000" dirty="0" err="1" smtClean="0">
                  <a:solidFill>
                    <a:schemeClr val="tx1">
                      <a:lumMod val="65000"/>
                      <a:lumOff val="35000"/>
                    </a:schemeClr>
                  </a:solidFill>
                  <a:latin typeface="方正行楷繁体" panose="03000509000000000000" pitchFamily="65" charset="-122"/>
                  <a:ea typeface="方正行楷繁体" panose="03000509000000000000" pitchFamily="65" charset="-122"/>
                </a:rPr>
                <a:t>các</a:t>
              </a:r>
              <a:r>
                <a:rPr lang="en-US" altLang="zh-CN" sz="2000" dirty="0" smtClean="0">
                  <a:solidFill>
                    <a:schemeClr val="tx1">
                      <a:lumMod val="65000"/>
                      <a:lumOff val="35000"/>
                    </a:schemeClr>
                  </a:solidFill>
                  <a:latin typeface="方正行楷繁体" panose="03000509000000000000" pitchFamily="65" charset="-122"/>
                  <a:ea typeface="方正行楷繁体" panose="03000509000000000000" pitchFamily="65" charset="-122"/>
                </a:rPr>
                <a:t> </a:t>
              </a:r>
              <a:r>
                <a:rPr lang="en-US" altLang="zh-CN" sz="2000" dirty="0" err="1" smtClean="0">
                  <a:solidFill>
                    <a:schemeClr val="tx1">
                      <a:lumMod val="65000"/>
                      <a:lumOff val="35000"/>
                    </a:schemeClr>
                  </a:solidFill>
                  <a:latin typeface="方正行楷繁体" panose="03000509000000000000" pitchFamily="65" charset="-122"/>
                  <a:ea typeface="方正行楷繁体" panose="03000509000000000000" pitchFamily="65" charset="-122"/>
                </a:rPr>
                <a:t>cuộc</a:t>
              </a:r>
              <a:r>
                <a:rPr lang="en-US" altLang="zh-CN" sz="2000" dirty="0" smtClean="0">
                  <a:solidFill>
                    <a:schemeClr val="tx1">
                      <a:lumMod val="65000"/>
                      <a:lumOff val="35000"/>
                    </a:schemeClr>
                  </a:solidFill>
                  <a:latin typeface="方正行楷繁体" panose="03000509000000000000" pitchFamily="65" charset="-122"/>
                  <a:ea typeface="方正行楷繁体" panose="03000509000000000000" pitchFamily="65" charset="-122"/>
                </a:rPr>
                <a:t> </a:t>
              </a:r>
              <a:r>
                <a:rPr lang="en-US" altLang="zh-CN" sz="2000" dirty="0" err="1" smtClean="0">
                  <a:solidFill>
                    <a:schemeClr val="tx1">
                      <a:lumMod val="65000"/>
                      <a:lumOff val="35000"/>
                    </a:schemeClr>
                  </a:solidFill>
                  <a:latin typeface="方正行楷繁体" panose="03000509000000000000" pitchFamily="65" charset="-122"/>
                  <a:ea typeface="方正行楷繁体" panose="03000509000000000000" pitchFamily="65" charset="-122"/>
                </a:rPr>
                <a:t>chiến</a:t>
              </a:r>
              <a:r>
                <a:rPr lang="en-US" altLang="zh-CN" sz="2000" dirty="0" smtClean="0">
                  <a:solidFill>
                    <a:schemeClr val="tx1">
                      <a:lumMod val="65000"/>
                      <a:lumOff val="35000"/>
                    </a:schemeClr>
                  </a:solidFill>
                  <a:latin typeface="方正行楷繁体" panose="03000509000000000000" pitchFamily="65" charset="-122"/>
                  <a:ea typeface="方正行楷繁体" panose="03000509000000000000" pitchFamily="65" charset="-122"/>
                </a:rPr>
                <a:t> </a:t>
              </a:r>
              <a:r>
                <a:rPr lang="en-US" altLang="zh-CN" sz="2000" dirty="0" err="1" smtClean="0">
                  <a:solidFill>
                    <a:schemeClr val="tx1">
                      <a:lumMod val="65000"/>
                      <a:lumOff val="35000"/>
                    </a:schemeClr>
                  </a:solidFill>
                  <a:latin typeface="方正行楷繁体" panose="03000509000000000000" pitchFamily="65" charset="-122"/>
                  <a:ea typeface="方正行楷繁体" panose="03000509000000000000" pitchFamily="65" charset="-122"/>
                </a:rPr>
                <a:t>tranh</a:t>
              </a:r>
              <a:r>
                <a:rPr lang="en-US" altLang="zh-CN" sz="2000" dirty="0" smtClean="0">
                  <a:solidFill>
                    <a:schemeClr val="tx1">
                      <a:lumMod val="65000"/>
                      <a:lumOff val="35000"/>
                    </a:schemeClr>
                  </a:solidFill>
                  <a:latin typeface="方正行楷繁体" panose="03000509000000000000" pitchFamily="65" charset="-122"/>
                  <a:ea typeface="方正行楷繁体" panose="03000509000000000000" pitchFamily="65" charset="-122"/>
                </a:rPr>
                <a:t> </a:t>
              </a:r>
              <a:r>
                <a:rPr lang="en-US" altLang="zh-CN" sz="2000" dirty="0" err="1" smtClean="0">
                  <a:solidFill>
                    <a:schemeClr val="tx1">
                      <a:lumMod val="65000"/>
                      <a:lumOff val="35000"/>
                    </a:schemeClr>
                  </a:solidFill>
                  <a:latin typeface="方正行楷繁体" panose="03000509000000000000" pitchFamily="65" charset="-122"/>
                  <a:ea typeface="方正行楷繁体" panose="03000509000000000000" pitchFamily="65" charset="-122"/>
                </a:rPr>
                <a:t>giữa</a:t>
              </a:r>
              <a:r>
                <a:rPr lang="en-US" altLang="zh-CN" sz="2000" dirty="0" smtClean="0">
                  <a:solidFill>
                    <a:schemeClr val="tx1">
                      <a:lumMod val="65000"/>
                      <a:lumOff val="35000"/>
                    </a:schemeClr>
                  </a:solidFill>
                  <a:latin typeface="方正行楷繁体" panose="03000509000000000000" pitchFamily="65" charset="-122"/>
                  <a:ea typeface="方正行楷繁体" panose="03000509000000000000" pitchFamily="65" charset="-122"/>
                </a:rPr>
                <a:t> </a:t>
              </a:r>
              <a:r>
                <a:rPr lang="en-US" altLang="zh-CN" sz="2000" dirty="0" err="1" smtClean="0">
                  <a:solidFill>
                    <a:schemeClr val="tx1">
                      <a:lumMod val="65000"/>
                      <a:lumOff val="35000"/>
                    </a:schemeClr>
                  </a:solidFill>
                  <a:latin typeface="方正行楷繁体" panose="03000509000000000000" pitchFamily="65" charset="-122"/>
                  <a:ea typeface="方正行楷繁体" panose="03000509000000000000" pitchFamily="65" charset="-122"/>
                </a:rPr>
                <a:t>các</a:t>
              </a:r>
              <a:r>
                <a:rPr lang="en-US" altLang="zh-CN" sz="2000" dirty="0" smtClean="0">
                  <a:solidFill>
                    <a:schemeClr val="tx1">
                      <a:lumMod val="65000"/>
                      <a:lumOff val="35000"/>
                    </a:schemeClr>
                  </a:solidFill>
                  <a:latin typeface="方正行楷繁体" panose="03000509000000000000" pitchFamily="65" charset="-122"/>
                  <a:ea typeface="方正行楷繁体" panose="03000509000000000000" pitchFamily="65" charset="-122"/>
                </a:rPr>
                <a:t> </a:t>
              </a:r>
              <a:r>
                <a:rPr lang="en-US" altLang="zh-CN" sz="2000" dirty="0" err="1" smtClean="0">
                  <a:solidFill>
                    <a:schemeClr val="tx1">
                      <a:lumMod val="65000"/>
                      <a:lumOff val="35000"/>
                    </a:schemeClr>
                  </a:solidFill>
                  <a:latin typeface="方正行楷繁体" panose="03000509000000000000" pitchFamily="65" charset="-122"/>
                  <a:ea typeface="方正行楷繁体" panose="03000509000000000000" pitchFamily="65" charset="-122"/>
                </a:rPr>
                <a:t>lãnh</a:t>
              </a:r>
              <a:r>
                <a:rPr lang="en-US" altLang="zh-CN" sz="2000" dirty="0" smtClean="0">
                  <a:solidFill>
                    <a:schemeClr val="tx1">
                      <a:lumMod val="65000"/>
                      <a:lumOff val="35000"/>
                    </a:schemeClr>
                  </a:solidFill>
                  <a:latin typeface="方正行楷繁体" panose="03000509000000000000" pitchFamily="65" charset="-122"/>
                  <a:ea typeface="方正行楷繁体" panose="03000509000000000000" pitchFamily="65" charset="-122"/>
                </a:rPr>
                <a:t> </a:t>
              </a:r>
              <a:r>
                <a:rPr lang="en-US" altLang="zh-CN" sz="2000" dirty="0" err="1" smtClean="0">
                  <a:solidFill>
                    <a:schemeClr val="tx1">
                      <a:lumMod val="65000"/>
                      <a:lumOff val="35000"/>
                    </a:schemeClr>
                  </a:solidFill>
                  <a:latin typeface="方正行楷繁体" panose="03000509000000000000" pitchFamily="65" charset="-122"/>
                  <a:ea typeface="方正行楷繁体" panose="03000509000000000000" pitchFamily="65" charset="-122"/>
                </a:rPr>
                <a:t>chúa</a:t>
              </a:r>
              <a:r>
                <a:rPr lang="en-US" altLang="zh-CN" sz="2000" dirty="0" smtClean="0">
                  <a:solidFill>
                    <a:schemeClr val="tx1">
                      <a:lumMod val="65000"/>
                      <a:lumOff val="35000"/>
                    </a:schemeClr>
                  </a:solidFill>
                  <a:latin typeface="方正行楷繁体" panose="03000509000000000000" pitchFamily="65" charset="-122"/>
                  <a:ea typeface="方正行楷繁体" panose="03000509000000000000" pitchFamily="65" charset="-122"/>
                </a:rPr>
                <a:t> </a:t>
              </a:r>
              <a:r>
                <a:rPr lang="en-US" altLang="zh-CN" sz="2000" dirty="0" err="1" smtClean="0">
                  <a:solidFill>
                    <a:schemeClr val="tx1">
                      <a:lumMod val="65000"/>
                      <a:lumOff val="35000"/>
                    </a:schemeClr>
                  </a:solidFill>
                  <a:latin typeface="方正行楷繁体" panose="03000509000000000000" pitchFamily="65" charset="-122"/>
                  <a:ea typeface="方正行楷繁体" panose="03000509000000000000" pitchFamily="65" charset="-122"/>
                </a:rPr>
                <a:t>khác</a:t>
              </a:r>
              <a:endParaRPr lang="zh-CN" altLang="en-US" sz="2000" dirty="0">
                <a:solidFill>
                  <a:schemeClr val="tx1">
                    <a:lumMod val="65000"/>
                    <a:lumOff val="35000"/>
                  </a:schemeClr>
                </a:solidFill>
                <a:latin typeface="方正行楷繁体" panose="03000509000000000000" pitchFamily="65" charset="-122"/>
                <a:ea typeface="方正行楷繁体" panose="03000509000000000000" pitchFamily="65" charset="-122"/>
              </a:endParaRPr>
            </a:p>
          </p:txBody>
        </p:sp>
        <p:cxnSp>
          <p:nvCxnSpPr>
            <p:cNvPr id="10" name="直接连接符 9"/>
            <p:cNvCxnSpPr/>
            <p:nvPr/>
          </p:nvCxnSpPr>
          <p:spPr>
            <a:xfrm flipH="1">
              <a:off x="6508540" y="1444967"/>
              <a:ext cx="2826964" cy="0"/>
            </a:xfrm>
            <a:prstGeom prst="line">
              <a:avLst/>
            </a:prstGeom>
          </p:spPr>
          <p:style>
            <a:lnRef idx="1">
              <a:schemeClr val="dk1"/>
            </a:lnRef>
            <a:fillRef idx="0">
              <a:schemeClr val="dk1"/>
            </a:fillRef>
            <a:effectRef idx="0">
              <a:schemeClr val="dk1"/>
            </a:effectRef>
            <a:fontRef idx="minor">
              <a:schemeClr val="tx1"/>
            </a:fontRef>
          </p:style>
        </p:cxnSp>
        <p:sp>
          <p:nvSpPr>
            <p:cNvPr id="11" name="矩形 10"/>
            <p:cNvSpPr/>
            <p:nvPr/>
          </p:nvSpPr>
          <p:spPr>
            <a:xfrm>
              <a:off x="6508539" y="1558027"/>
              <a:ext cx="4111175" cy="646331"/>
            </a:xfrm>
            <a:prstGeom prst="rect">
              <a:avLst/>
            </a:prstGeom>
          </p:spPr>
          <p:txBody>
            <a:bodyPr vert="horz" wrap="square">
              <a:spAutoFit/>
            </a:bodyPr>
            <a:lstStyle/>
            <a:p>
              <a:r>
                <a:rPr lang="en-US" altLang="zh-CN" dirty="0" smtClean="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rPr>
                <a:t>- </a:t>
              </a:r>
              <a:r>
                <a:rPr lang="en-US" altLang="zh-CN" dirty="0" err="1" smtClean="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rPr>
                <a:t>Xây</a:t>
              </a:r>
              <a:r>
                <a:rPr lang="en-US" altLang="zh-CN" dirty="0" smtClean="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rPr>
                <a:t> </a:t>
              </a:r>
              <a:r>
                <a:rPr lang="en-US" altLang="zh-CN" dirty="0" err="1" smtClean="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rPr>
                <a:t>dựng</a:t>
              </a:r>
              <a:r>
                <a:rPr lang="en-US" altLang="zh-CN" dirty="0" smtClean="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rPr>
                <a:t> </a:t>
              </a:r>
              <a:r>
                <a:rPr lang="en-US" altLang="zh-CN" dirty="0" err="1" smtClean="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rPr>
                <a:t>bởi</a:t>
              </a:r>
              <a:r>
                <a:rPr lang="en-US" altLang="zh-CN" dirty="0" smtClean="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rPr>
                <a:t> </a:t>
              </a:r>
              <a:r>
                <a:rPr lang="en-US" altLang="zh-CN" dirty="0" err="1" smtClean="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rPr>
                <a:t>các</a:t>
              </a:r>
              <a:r>
                <a:rPr lang="en-US" altLang="zh-CN" dirty="0" smtClean="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rPr>
                <a:t> </a:t>
              </a:r>
              <a:r>
                <a:rPr lang="en-US" altLang="zh-CN" dirty="0" err="1" smtClean="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rPr>
                <a:t>lãnh</a:t>
              </a:r>
              <a:r>
                <a:rPr lang="en-US" altLang="zh-CN" dirty="0" smtClean="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rPr>
                <a:t> </a:t>
              </a:r>
              <a:r>
                <a:rPr lang="en-US" altLang="zh-CN" dirty="0" err="1" smtClean="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rPr>
                <a:t>chúa</a:t>
              </a:r>
              <a:r>
                <a:rPr lang="en-US" altLang="zh-CN" dirty="0" smtClean="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rPr>
                <a:t> </a:t>
              </a:r>
              <a:r>
                <a:rPr lang="en-US" altLang="zh-CN" dirty="0" err="1" smtClean="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rPr>
                <a:t>quân</a:t>
              </a:r>
              <a:r>
                <a:rPr lang="en-US" altLang="zh-CN" dirty="0" smtClean="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rPr>
                <a:t> </a:t>
              </a:r>
              <a:r>
                <a:rPr lang="en-US" altLang="zh-CN" dirty="0" err="1" smtClean="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rPr>
                <a:t>phiệt</a:t>
              </a:r>
              <a:endParaRPr lang="zh-CN" altLang="en-US" dirty="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endParaRPr>
            </a:p>
          </p:txBody>
        </p:sp>
      </p:grpSp>
      <p:grpSp>
        <p:nvGrpSpPr>
          <p:cNvPr id="4" name="组合 3"/>
          <p:cNvGrpSpPr/>
          <p:nvPr/>
        </p:nvGrpSpPr>
        <p:grpSpPr>
          <a:xfrm>
            <a:off x="6508540" y="2867401"/>
            <a:ext cx="3868208" cy="935651"/>
            <a:chOff x="6508540" y="2867401"/>
            <a:chExt cx="3868208" cy="935651"/>
          </a:xfrm>
        </p:grpSpPr>
        <p:sp>
          <p:nvSpPr>
            <p:cNvPr id="12" name="文本框 11"/>
            <p:cNvSpPr txBox="1"/>
            <p:nvPr/>
          </p:nvSpPr>
          <p:spPr>
            <a:xfrm>
              <a:off x="6508540" y="2867401"/>
              <a:ext cx="3115520" cy="400110"/>
            </a:xfrm>
            <a:prstGeom prst="rect">
              <a:avLst/>
            </a:prstGeom>
            <a:noFill/>
          </p:spPr>
          <p:txBody>
            <a:bodyPr vert="horz" wrap="square" rtlCol="0">
              <a:spAutoFit/>
            </a:bodyPr>
            <a:lstStyle/>
            <a:p>
              <a:r>
                <a:rPr lang="en-US" altLang="zh-CN" sz="2000" dirty="0" err="1" smtClean="0">
                  <a:solidFill>
                    <a:schemeClr val="tx1">
                      <a:lumMod val="65000"/>
                      <a:lumOff val="35000"/>
                    </a:schemeClr>
                  </a:solidFill>
                  <a:latin typeface="方正行楷繁体" panose="03000509000000000000" pitchFamily="65" charset="-122"/>
                  <a:ea typeface="方正行楷繁体" panose="03000509000000000000" pitchFamily="65" charset="-122"/>
                </a:rPr>
                <a:t>Hàng</a:t>
              </a:r>
              <a:r>
                <a:rPr lang="en-US" altLang="zh-CN" sz="2000" dirty="0" smtClean="0">
                  <a:solidFill>
                    <a:schemeClr val="tx1">
                      <a:lumMod val="65000"/>
                      <a:lumOff val="35000"/>
                    </a:schemeClr>
                  </a:solidFill>
                  <a:latin typeface="方正行楷繁体" panose="03000509000000000000" pitchFamily="65" charset="-122"/>
                  <a:ea typeface="方正行楷繁体" panose="03000509000000000000" pitchFamily="65" charset="-122"/>
                </a:rPr>
                <a:t> </a:t>
              </a:r>
              <a:r>
                <a:rPr lang="en-US" altLang="zh-CN" sz="2000" dirty="0" err="1" smtClean="0">
                  <a:solidFill>
                    <a:schemeClr val="tx1">
                      <a:lumMod val="65000"/>
                      <a:lumOff val="35000"/>
                    </a:schemeClr>
                  </a:solidFill>
                  <a:latin typeface="方正行楷繁体" panose="03000509000000000000" pitchFamily="65" charset="-122"/>
                  <a:ea typeface="方正行楷繁体" panose="03000509000000000000" pitchFamily="65" charset="-122"/>
                </a:rPr>
                <a:t>triệu</a:t>
              </a:r>
              <a:r>
                <a:rPr lang="en-US" altLang="zh-CN" sz="2000" dirty="0" smtClean="0">
                  <a:solidFill>
                    <a:schemeClr val="tx1">
                      <a:lumMod val="65000"/>
                      <a:lumOff val="35000"/>
                    </a:schemeClr>
                  </a:solidFill>
                  <a:latin typeface="方正行楷繁体" panose="03000509000000000000" pitchFamily="65" charset="-122"/>
                  <a:ea typeface="方正行楷繁体" panose="03000509000000000000" pitchFamily="65" charset="-122"/>
                </a:rPr>
                <a:t> </a:t>
              </a:r>
              <a:r>
                <a:rPr lang="en-US" altLang="zh-CN" sz="2000" dirty="0" err="1" smtClean="0">
                  <a:solidFill>
                    <a:schemeClr val="tx1">
                      <a:lumMod val="65000"/>
                      <a:lumOff val="35000"/>
                    </a:schemeClr>
                  </a:solidFill>
                  <a:latin typeface="方正行楷繁体" panose="03000509000000000000" pitchFamily="65" charset="-122"/>
                  <a:ea typeface="方正行楷繁体" panose="03000509000000000000" pitchFamily="65" charset="-122"/>
                </a:rPr>
                <a:t>người</a:t>
              </a:r>
              <a:r>
                <a:rPr lang="en-US" altLang="zh-CN" sz="2000" dirty="0" smtClean="0">
                  <a:solidFill>
                    <a:schemeClr val="tx1">
                      <a:lumMod val="65000"/>
                      <a:lumOff val="35000"/>
                    </a:schemeClr>
                  </a:solidFill>
                  <a:latin typeface="方正行楷繁体" panose="03000509000000000000" pitchFamily="65" charset="-122"/>
                  <a:ea typeface="方正行楷繁体" panose="03000509000000000000" pitchFamily="65" charset="-122"/>
                </a:rPr>
                <a:t> </a:t>
              </a:r>
              <a:r>
                <a:rPr lang="en-US" altLang="zh-CN" sz="2000" dirty="0" err="1" smtClean="0">
                  <a:solidFill>
                    <a:schemeClr val="tx1">
                      <a:lumMod val="65000"/>
                      <a:lumOff val="35000"/>
                    </a:schemeClr>
                  </a:solidFill>
                  <a:latin typeface="方正行楷繁体" panose="03000509000000000000" pitchFamily="65" charset="-122"/>
                  <a:ea typeface="方正行楷繁体" panose="03000509000000000000" pitchFamily="65" charset="-122"/>
                </a:rPr>
                <a:t>đói</a:t>
              </a:r>
              <a:r>
                <a:rPr lang="en-US" altLang="zh-CN" sz="2000" dirty="0" smtClean="0">
                  <a:solidFill>
                    <a:schemeClr val="tx1">
                      <a:lumMod val="65000"/>
                      <a:lumOff val="35000"/>
                    </a:schemeClr>
                  </a:solidFill>
                  <a:latin typeface="方正行楷繁体" panose="03000509000000000000" pitchFamily="65" charset="-122"/>
                  <a:ea typeface="方正行楷繁体" panose="03000509000000000000" pitchFamily="65" charset="-122"/>
                </a:rPr>
                <a:t>, </a:t>
              </a:r>
              <a:r>
                <a:rPr lang="en-US" altLang="zh-CN" sz="2000" dirty="0" err="1" smtClean="0">
                  <a:solidFill>
                    <a:schemeClr val="tx1">
                      <a:lumMod val="65000"/>
                      <a:lumOff val="35000"/>
                    </a:schemeClr>
                  </a:solidFill>
                  <a:latin typeface="方正行楷繁体" panose="03000509000000000000" pitchFamily="65" charset="-122"/>
                  <a:ea typeface="方正行楷繁体" panose="03000509000000000000" pitchFamily="65" charset="-122"/>
                </a:rPr>
                <a:t>chết</a:t>
              </a:r>
              <a:endParaRPr lang="zh-CN" altLang="en-US" sz="2000" dirty="0">
                <a:solidFill>
                  <a:schemeClr val="tx1">
                    <a:lumMod val="65000"/>
                    <a:lumOff val="35000"/>
                  </a:schemeClr>
                </a:solidFill>
                <a:latin typeface="方正行楷繁体" panose="03000509000000000000" pitchFamily="65" charset="-122"/>
                <a:ea typeface="方正行楷繁体" panose="03000509000000000000" pitchFamily="65" charset="-122"/>
              </a:endParaRPr>
            </a:p>
          </p:txBody>
        </p:sp>
        <p:cxnSp>
          <p:nvCxnSpPr>
            <p:cNvPr id="13" name="直接连接符 12"/>
            <p:cNvCxnSpPr/>
            <p:nvPr/>
          </p:nvCxnSpPr>
          <p:spPr>
            <a:xfrm flipH="1">
              <a:off x="6508540" y="3320660"/>
              <a:ext cx="2826964" cy="0"/>
            </a:xfrm>
            <a:prstGeom prst="line">
              <a:avLst/>
            </a:prstGeom>
          </p:spPr>
          <p:style>
            <a:lnRef idx="1">
              <a:schemeClr val="dk1"/>
            </a:lnRef>
            <a:fillRef idx="0">
              <a:schemeClr val="dk1"/>
            </a:fillRef>
            <a:effectRef idx="0">
              <a:schemeClr val="dk1"/>
            </a:effectRef>
            <a:fontRef idx="minor">
              <a:schemeClr val="tx1"/>
            </a:fontRef>
          </p:style>
        </p:cxnSp>
        <p:sp>
          <p:nvSpPr>
            <p:cNvPr id="14" name="矩形 13"/>
            <p:cNvSpPr/>
            <p:nvPr/>
          </p:nvSpPr>
          <p:spPr>
            <a:xfrm>
              <a:off x="6508540" y="3433720"/>
              <a:ext cx="3868208" cy="369332"/>
            </a:xfrm>
            <a:prstGeom prst="rect">
              <a:avLst/>
            </a:prstGeom>
          </p:spPr>
          <p:txBody>
            <a:bodyPr vert="horz" wrap="square">
              <a:spAutoFit/>
            </a:bodyPr>
            <a:lstStyle/>
            <a:p>
              <a:r>
                <a:rPr lang="en-US" altLang="zh-CN" dirty="0" smtClean="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rPr>
                <a:t>- </a:t>
              </a:r>
              <a:r>
                <a:rPr lang="en-US" altLang="zh-CN" dirty="0" err="1" smtClean="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rPr>
                <a:t>Vì</a:t>
              </a:r>
              <a:r>
                <a:rPr lang="en-US" altLang="zh-CN" dirty="0" smtClean="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rPr>
                <a:t> </a:t>
              </a:r>
              <a:r>
                <a:rPr lang="en-US" altLang="zh-CN" dirty="0" err="1" smtClean="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rPr>
                <a:t>những”anh</a:t>
              </a:r>
              <a:r>
                <a:rPr lang="en-US" altLang="zh-CN" dirty="0" smtClean="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rPr>
                <a:t> </a:t>
              </a:r>
              <a:r>
                <a:rPr lang="en-US" altLang="zh-CN" dirty="0" err="1" smtClean="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rPr>
                <a:t>hùng</a:t>
              </a:r>
              <a:r>
                <a:rPr lang="en-US" altLang="zh-CN" dirty="0" smtClean="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rPr>
                <a:t>”</a:t>
              </a:r>
              <a:endParaRPr lang="zh-CN" altLang="en-US" dirty="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endParaRPr>
            </a:p>
          </p:txBody>
        </p:sp>
      </p:grpSp>
      <p:grpSp>
        <p:nvGrpSpPr>
          <p:cNvPr id="19" name="组合 18"/>
          <p:cNvGrpSpPr/>
          <p:nvPr/>
        </p:nvGrpSpPr>
        <p:grpSpPr>
          <a:xfrm>
            <a:off x="6508540" y="4453297"/>
            <a:ext cx="3868208" cy="1190278"/>
            <a:chOff x="6508540" y="4453297"/>
            <a:chExt cx="3868208" cy="1190278"/>
          </a:xfrm>
        </p:grpSpPr>
        <p:sp>
          <p:nvSpPr>
            <p:cNvPr id="15" name="文本框 14"/>
            <p:cNvSpPr txBox="1"/>
            <p:nvPr/>
          </p:nvSpPr>
          <p:spPr>
            <a:xfrm>
              <a:off x="6508540" y="4453297"/>
              <a:ext cx="2989790" cy="707886"/>
            </a:xfrm>
            <a:prstGeom prst="rect">
              <a:avLst/>
            </a:prstGeom>
            <a:noFill/>
          </p:spPr>
          <p:txBody>
            <a:bodyPr vert="horz" wrap="square" rtlCol="0">
              <a:spAutoFit/>
            </a:bodyPr>
            <a:lstStyle/>
            <a:p>
              <a:r>
                <a:rPr lang="en-US" altLang="zh-CN" sz="2000" dirty="0" err="1" smtClean="0">
                  <a:solidFill>
                    <a:schemeClr val="tx1">
                      <a:lumMod val="65000"/>
                      <a:lumOff val="35000"/>
                    </a:schemeClr>
                  </a:solidFill>
                  <a:latin typeface="方正行楷繁体" panose="03000509000000000000" pitchFamily="65" charset="-122"/>
                  <a:ea typeface="方正行楷繁体" panose="03000509000000000000" pitchFamily="65" charset="-122"/>
                </a:rPr>
                <a:t>Chỉ</a:t>
              </a:r>
              <a:r>
                <a:rPr lang="en-US" altLang="zh-CN" sz="2000" dirty="0" smtClean="0">
                  <a:solidFill>
                    <a:schemeClr val="tx1">
                      <a:lumMod val="65000"/>
                      <a:lumOff val="35000"/>
                    </a:schemeClr>
                  </a:solidFill>
                  <a:latin typeface="方正行楷繁体" panose="03000509000000000000" pitchFamily="65" charset="-122"/>
                  <a:ea typeface="方正行楷繁体" panose="03000509000000000000" pitchFamily="65" charset="-122"/>
                </a:rPr>
                <a:t> </a:t>
              </a:r>
              <a:r>
                <a:rPr lang="en-US" altLang="zh-CN" sz="2000" dirty="0" err="1" smtClean="0">
                  <a:solidFill>
                    <a:schemeClr val="tx1">
                      <a:lumMod val="65000"/>
                      <a:lumOff val="35000"/>
                    </a:schemeClr>
                  </a:solidFill>
                  <a:latin typeface="方正行楷繁体" panose="03000509000000000000" pitchFamily="65" charset="-122"/>
                  <a:ea typeface="方正行楷繁体" panose="03000509000000000000" pitchFamily="65" charset="-122"/>
                </a:rPr>
                <a:t>là</a:t>
              </a:r>
              <a:r>
                <a:rPr lang="en-US" altLang="zh-CN" sz="2000" dirty="0" smtClean="0">
                  <a:solidFill>
                    <a:schemeClr val="tx1">
                      <a:lumMod val="65000"/>
                      <a:lumOff val="35000"/>
                    </a:schemeClr>
                  </a:solidFill>
                  <a:latin typeface="方正行楷繁体" panose="03000509000000000000" pitchFamily="65" charset="-122"/>
                  <a:ea typeface="方正行楷繁体" panose="03000509000000000000" pitchFamily="65" charset="-122"/>
                </a:rPr>
                <a:t> </a:t>
              </a:r>
              <a:r>
                <a:rPr lang="en-US" altLang="zh-CN" sz="2000" dirty="0" err="1" smtClean="0">
                  <a:solidFill>
                    <a:schemeClr val="tx1">
                      <a:lumMod val="65000"/>
                      <a:lumOff val="35000"/>
                    </a:schemeClr>
                  </a:solidFill>
                  <a:latin typeface="方正行楷繁体" panose="03000509000000000000" pitchFamily="65" charset="-122"/>
                  <a:ea typeface="方正行楷繁体" panose="03000509000000000000" pitchFamily="65" charset="-122"/>
                </a:rPr>
                <a:t>những</a:t>
              </a:r>
              <a:r>
                <a:rPr lang="en-US" altLang="zh-CN" sz="2000" dirty="0" smtClean="0">
                  <a:solidFill>
                    <a:schemeClr val="tx1">
                      <a:lumMod val="65000"/>
                      <a:lumOff val="35000"/>
                    </a:schemeClr>
                  </a:solidFill>
                  <a:latin typeface="方正行楷繁体" panose="03000509000000000000" pitchFamily="65" charset="-122"/>
                  <a:ea typeface="方正行楷繁体" panose="03000509000000000000" pitchFamily="65" charset="-122"/>
                </a:rPr>
                <a:t> </a:t>
              </a:r>
              <a:r>
                <a:rPr lang="en-US" altLang="zh-CN" sz="2000" dirty="0" err="1" smtClean="0">
                  <a:solidFill>
                    <a:schemeClr val="tx1">
                      <a:lumMod val="65000"/>
                      <a:lumOff val="35000"/>
                    </a:schemeClr>
                  </a:solidFill>
                  <a:latin typeface="方正行楷繁体" panose="03000509000000000000" pitchFamily="65" charset="-122"/>
                  <a:ea typeface="方正行楷繁体" panose="03000509000000000000" pitchFamily="65" charset="-122"/>
                </a:rPr>
                <a:t>thành</a:t>
              </a:r>
              <a:r>
                <a:rPr lang="en-US" altLang="zh-CN" sz="2000" dirty="0" smtClean="0">
                  <a:solidFill>
                    <a:schemeClr val="tx1">
                      <a:lumMod val="65000"/>
                      <a:lumOff val="35000"/>
                    </a:schemeClr>
                  </a:solidFill>
                  <a:latin typeface="方正行楷繁体" panose="03000509000000000000" pitchFamily="65" charset="-122"/>
                  <a:ea typeface="方正行楷繁体" panose="03000509000000000000" pitchFamily="65" charset="-122"/>
                </a:rPr>
                <a:t> </a:t>
              </a:r>
              <a:r>
                <a:rPr lang="en-US" altLang="zh-CN" sz="2000" dirty="0" err="1" smtClean="0">
                  <a:solidFill>
                    <a:schemeClr val="tx1">
                      <a:lumMod val="65000"/>
                      <a:lumOff val="35000"/>
                    </a:schemeClr>
                  </a:solidFill>
                  <a:latin typeface="方正行楷繁体" panose="03000509000000000000" pitchFamily="65" charset="-122"/>
                  <a:ea typeface="方正行楷繁体" panose="03000509000000000000" pitchFamily="65" charset="-122"/>
                </a:rPr>
                <a:t>quả</a:t>
              </a:r>
              <a:r>
                <a:rPr lang="en-US" altLang="zh-CN" sz="2000" dirty="0" smtClean="0">
                  <a:solidFill>
                    <a:schemeClr val="tx1">
                      <a:lumMod val="65000"/>
                      <a:lumOff val="35000"/>
                    </a:schemeClr>
                  </a:solidFill>
                  <a:latin typeface="方正行楷繁体" panose="03000509000000000000" pitchFamily="65" charset="-122"/>
                  <a:ea typeface="方正行楷繁体" panose="03000509000000000000" pitchFamily="65" charset="-122"/>
                </a:rPr>
                <a:t> </a:t>
              </a:r>
              <a:r>
                <a:rPr lang="en-US" altLang="zh-CN" sz="2000" dirty="0" err="1" smtClean="0">
                  <a:solidFill>
                    <a:schemeClr val="tx1">
                      <a:lumMod val="65000"/>
                      <a:lumOff val="35000"/>
                    </a:schemeClr>
                  </a:solidFill>
                  <a:latin typeface="方正行楷繁体" panose="03000509000000000000" pitchFamily="65" charset="-122"/>
                  <a:ea typeface="方正行楷繁体" panose="03000509000000000000" pitchFamily="65" charset="-122"/>
                </a:rPr>
                <a:t>của</a:t>
              </a:r>
              <a:r>
                <a:rPr lang="en-US" altLang="zh-CN" sz="2000" dirty="0" smtClean="0">
                  <a:solidFill>
                    <a:schemeClr val="tx1">
                      <a:lumMod val="65000"/>
                      <a:lumOff val="35000"/>
                    </a:schemeClr>
                  </a:solidFill>
                  <a:latin typeface="方正行楷繁体" panose="03000509000000000000" pitchFamily="65" charset="-122"/>
                  <a:ea typeface="方正行楷繁体" panose="03000509000000000000" pitchFamily="65" charset="-122"/>
                </a:rPr>
                <a:t> </a:t>
              </a:r>
              <a:r>
                <a:rPr lang="en-US" altLang="zh-CN" sz="2000" dirty="0" err="1" smtClean="0">
                  <a:solidFill>
                    <a:schemeClr val="tx1">
                      <a:lumMod val="65000"/>
                      <a:lumOff val="35000"/>
                    </a:schemeClr>
                  </a:solidFill>
                  <a:latin typeface="方正行楷繁体" panose="03000509000000000000" pitchFamily="65" charset="-122"/>
                  <a:ea typeface="方正行楷繁体" panose="03000509000000000000" pitchFamily="65" charset="-122"/>
                </a:rPr>
                <a:t>các</a:t>
              </a:r>
              <a:r>
                <a:rPr lang="en-US" altLang="zh-CN" sz="2000" dirty="0" smtClean="0">
                  <a:solidFill>
                    <a:schemeClr val="tx1">
                      <a:lumMod val="65000"/>
                      <a:lumOff val="35000"/>
                    </a:schemeClr>
                  </a:solidFill>
                  <a:latin typeface="方正行楷繁体" panose="03000509000000000000" pitchFamily="65" charset="-122"/>
                  <a:ea typeface="方正行楷繁体" panose="03000509000000000000" pitchFamily="65" charset="-122"/>
                </a:rPr>
                <a:t> </a:t>
              </a:r>
              <a:r>
                <a:rPr lang="en-US" altLang="zh-CN" sz="2000" dirty="0" err="1" smtClean="0">
                  <a:solidFill>
                    <a:schemeClr val="tx1">
                      <a:lumMod val="65000"/>
                      <a:lumOff val="35000"/>
                    </a:schemeClr>
                  </a:solidFill>
                  <a:latin typeface="方正行楷繁体" panose="03000509000000000000" pitchFamily="65" charset="-122"/>
                  <a:ea typeface="方正行楷繁体" panose="03000509000000000000" pitchFamily="65" charset="-122"/>
                </a:rPr>
                <a:t>lãnh</a:t>
              </a:r>
              <a:r>
                <a:rPr lang="en-US" altLang="zh-CN" sz="2000" dirty="0" smtClean="0">
                  <a:solidFill>
                    <a:schemeClr val="tx1">
                      <a:lumMod val="65000"/>
                      <a:lumOff val="35000"/>
                    </a:schemeClr>
                  </a:solidFill>
                  <a:latin typeface="方正行楷繁体" panose="03000509000000000000" pitchFamily="65" charset="-122"/>
                  <a:ea typeface="方正行楷繁体" panose="03000509000000000000" pitchFamily="65" charset="-122"/>
                </a:rPr>
                <a:t> </a:t>
              </a:r>
              <a:r>
                <a:rPr lang="en-US" altLang="zh-CN" sz="2000" dirty="0" err="1" smtClean="0">
                  <a:solidFill>
                    <a:schemeClr val="tx1">
                      <a:lumMod val="65000"/>
                      <a:lumOff val="35000"/>
                    </a:schemeClr>
                  </a:solidFill>
                  <a:latin typeface="方正行楷繁体" panose="03000509000000000000" pitchFamily="65" charset="-122"/>
                  <a:ea typeface="方正行楷繁体" panose="03000509000000000000" pitchFamily="65" charset="-122"/>
                </a:rPr>
                <a:t>chúa</a:t>
              </a:r>
              <a:endParaRPr lang="zh-CN" altLang="en-US" sz="2000" dirty="0">
                <a:solidFill>
                  <a:schemeClr val="tx1">
                    <a:lumMod val="65000"/>
                    <a:lumOff val="35000"/>
                  </a:schemeClr>
                </a:solidFill>
                <a:latin typeface="方正行楷繁体" panose="03000509000000000000" pitchFamily="65" charset="-122"/>
                <a:ea typeface="方正行楷繁体" panose="03000509000000000000" pitchFamily="65" charset="-122"/>
              </a:endParaRPr>
            </a:p>
          </p:txBody>
        </p:sp>
        <p:cxnSp>
          <p:nvCxnSpPr>
            <p:cNvPr id="16" name="直接连接符 15"/>
            <p:cNvCxnSpPr/>
            <p:nvPr/>
          </p:nvCxnSpPr>
          <p:spPr>
            <a:xfrm flipH="1">
              <a:off x="6508540" y="5161183"/>
              <a:ext cx="2826964" cy="0"/>
            </a:xfrm>
            <a:prstGeom prst="line">
              <a:avLst/>
            </a:prstGeom>
          </p:spPr>
          <p:style>
            <a:lnRef idx="1">
              <a:schemeClr val="dk1"/>
            </a:lnRef>
            <a:fillRef idx="0">
              <a:schemeClr val="dk1"/>
            </a:fillRef>
            <a:effectRef idx="0">
              <a:schemeClr val="dk1"/>
            </a:effectRef>
            <a:fontRef idx="minor">
              <a:schemeClr val="tx1"/>
            </a:fontRef>
          </p:style>
        </p:cxnSp>
        <p:sp>
          <p:nvSpPr>
            <p:cNvPr id="17" name="矩形 16"/>
            <p:cNvSpPr/>
            <p:nvPr/>
          </p:nvSpPr>
          <p:spPr>
            <a:xfrm>
              <a:off x="6508540" y="5274243"/>
              <a:ext cx="3868208" cy="369332"/>
            </a:xfrm>
            <a:prstGeom prst="rect">
              <a:avLst/>
            </a:prstGeom>
          </p:spPr>
          <p:txBody>
            <a:bodyPr vert="horz" wrap="square">
              <a:spAutoFit/>
            </a:bodyPr>
            <a:lstStyle/>
            <a:p>
              <a:r>
                <a:rPr lang="en-US" altLang="zh-CN" dirty="0" smtClean="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rPr>
                <a:t>- </a:t>
              </a:r>
              <a:r>
                <a:rPr lang="en-US" altLang="zh-CN" dirty="0" err="1" smtClean="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rPr>
                <a:t>Tàn</a:t>
              </a:r>
              <a:r>
                <a:rPr lang="en-US" altLang="zh-CN" dirty="0" smtClean="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rPr>
                <a:t> </a:t>
              </a:r>
              <a:r>
                <a:rPr lang="en-US" altLang="zh-CN" dirty="0" err="1" smtClean="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rPr>
                <a:t>độc</a:t>
              </a:r>
              <a:r>
                <a:rPr lang="en-US" altLang="zh-CN" dirty="0" smtClean="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rPr>
                <a:t> </a:t>
              </a:r>
              <a:r>
                <a:rPr lang="en-US" altLang="zh-CN" dirty="0" err="1" smtClean="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rPr>
                <a:t>của</a:t>
              </a:r>
              <a:r>
                <a:rPr lang="en-US" altLang="zh-CN" dirty="0" smtClean="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rPr>
                <a:t> </a:t>
              </a:r>
              <a:r>
                <a:rPr lang="en-US" altLang="zh-CN" dirty="0" err="1" smtClean="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rPr>
                <a:t>họ</a:t>
              </a:r>
              <a:r>
                <a:rPr lang="en-US" altLang="zh-CN" dirty="0" smtClean="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rPr>
                <a:t> ?</a:t>
              </a:r>
              <a:endParaRPr lang="zh-CN" altLang="en-US" dirty="0">
                <a:solidFill>
                  <a:schemeClr val="tx1">
                    <a:lumMod val="65000"/>
                    <a:lumOff val="35000"/>
                  </a:schemeClr>
                </a:solidFill>
                <a:latin typeface="Arial" panose="020B0604020202020204" pitchFamily="34" charset="0"/>
                <a:ea typeface="方正古隶简体" panose="03000509000000000000" pitchFamily="65" charset="-122"/>
                <a:cs typeface="Arial" panose="020B0604020202020204" pitchFamily="34" charset="0"/>
              </a:endParaRPr>
            </a:p>
          </p:txBody>
        </p:sp>
      </p:grpSp>
    </p:spTree>
    <p:extLst>
      <p:ext uri="{BB962C8B-B14F-4D97-AF65-F5344CB8AC3E}">
        <p14:creationId xmlns:p14="http://schemas.microsoft.com/office/powerpoint/2010/main" val="10175037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1000"/>
                                        <p:tgtEl>
                                          <p:spTgt spid="5"/>
                                        </p:tgtEl>
                                      </p:cBhvr>
                                    </p:animEffect>
                                  </p:childTnLst>
                                </p:cTn>
                              </p:par>
                            </p:childTnLst>
                          </p:cTn>
                        </p:par>
                        <p:par>
                          <p:cTn id="8" fill="hold">
                            <p:stCondLst>
                              <p:cond delay="1000"/>
                            </p:stCondLst>
                            <p:childTnLst>
                              <p:par>
                                <p:cTn id="9" presetID="6"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in)">
                                      <p:cBhvr>
                                        <p:cTn id="11" dur="2000"/>
                                        <p:tgtEl>
                                          <p:spTgt spid="7"/>
                                        </p:tgtEl>
                                      </p:cBhvr>
                                    </p:animEffect>
                                  </p:childTnLst>
                                </p:cTn>
                              </p:par>
                            </p:childTnLst>
                          </p:cTn>
                        </p:par>
                        <p:par>
                          <p:cTn id="12" fill="hold">
                            <p:stCondLst>
                              <p:cond delay="3000"/>
                            </p:stCondLst>
                            <p:childTnLst>
                              <p:par>
                                <p:cTn id="13" presetID="22" presetClass="entr" presetSubtype="4"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par>
                          <p:cTn id="16" fill="hold">
                            <p:stCondLst>
                              <p:cond delay="3500"/>
                            </p:stCondLst>
                            <p:childTnLst>
                              <p:par>
                                <p:cTn id="17" presetID="18" presetClass="entr" presetSubtype="6" fill="hold" nodeType="afterEffect">
                                  <p:stCondLst>
                                    <p:cond delay="0"/>
                                  </p:stCondLst>
                                  <p:iterate type="lt">
                                    <p:tmPct val="10000"/>
                                  </p:iterate>
                                  <p:childTnLst>
                                    <p:set>
                                      <p:cBhvr>
                                        <p:cTn id="18" dur="1" fill="hold">
                                          <p:stCondLst>
                                            <p:cond delay="0"/>
                                          </p:stCondLst>
                                        </p:cTn>
                                        <p:tgtEl>
                                          <p:spTgt spid="3"/>
                                        </p:tgtEl>
                                        <p:attrNameLst>
                                          <p:attrName>style.visibility</p:attrName>
                                        </p:attrNameLst>
                                      </p:cBhvr>
                                      <p:to>
                                        <p:strVal val="visible"/>
                                      </p:to>
                                    </p:set>
                                    <p:animEffect transition="in" filter="strips(downRight)">
                                      <p:cBhvr>
                                        <p:cTn id="19" dur="1000"/>
                                        <p:tgtEl>
                                          <p:spTgt spid="3"/>
                                        </p:tgtEl>
                                      </p:cBhvr>
                                    </p:animEffect>
                                  </p:childTnLst>
                                </p:cTn>
                              </p:par>
                            </p:childTnLst>
                          </p:cTn>
                        </p:par>
                        <p:par>
                          <p:cTn id="20" fill="hold">
                            <p:stCondLst>
                              <p:cond delay="4500"/>
                            </p:stCondLst>
                            <p:childTnLst>
                              <p:par>
                                <p:cTn id="21" presetID="18" presetClass="entr" presetSubtype="6" fill="hold" nodeType="afterEffect">
                                  <p:stCondLst>
                                    <p:cond delay="0"/>
                                  </p:stCondLst>
                                  <p:iterate type="lt">
                                    <p:tmPct val="10000"/>
                                  </p:iterate>
                                  <p:childTnLst>
                                    <p:set>
                                      <p:cBhvr>
                                        <p:cTn id="22" dur="1" fill="hold">
                                          <p:stCondLst>
                                            <p:cond delay="0"/>
                                          </p:stCondLst>
                                        </p:cTn>
                                        <p:tgtEl>
                                          <p:spTgt spid="4"/>
                                        </p:tgtEl>
                                        <p:attrNameLst>
                                          <p:attrName>style.visibility</p:attrName>
                                        </p:attrNameLst>
                                      </p:cBhvr>
                                      <p:to>
                                        <p:strVal val="visible"/>
                                      </p:to>
                                    </p:set>
                                    <p:animEffect transition="in" filter="strips(downRight)">
                                      <p:cBhvr>
                                        <p:cTn id="23" dur="1000"/>
                                        <p:tgtEl>
                                          <p:spTgt spid="4"/>
                                        </p:tgtEl>
                                      </p:cBhvr>
                                    </p:animEffect>
                                  </p:childTnLst>
                                </p:cTn>
                              </p:par>
                            </p:childTnLst>
                          </p:cTn>
                        </p:par>
                        <p:par>
                          <p:cTn id="24" fill="hold">
                            <p:stCondLst>
                              <p:cond delay="5500"/>
                            </p:stCondLst>
                            <p:childTnLst>
                              <p:par>
                                <p:cTn id="25" presetID="18" presetClass="entr" presetSubtype="6" fill="hold" nodeType="afterEffect">
                                  <p:stCondLst>
                                    <p:cond delay="0"/>
                                  </p:stCondLst>
                                  <p:iterate type="lt">
                                    <p:tmPct val="10000"/>
                                  </p:iterate>
                                  <p:childTnLst>
                                    <p:set>
                                      <p:cBhvr>
                                        <p:cTn id="26" dur="1" fill="hold">
                                          <p:stCondLst>
                                            <p:cond delay="0"/>
                                          </p:stCondLst>
                                        </p:cTn>
                                        <p:tgtEl>
                                          <p:spTgt spid="19"/>
                                        </p:tgtEl>
                                        <p:attrNameLst>
                                          <p:attrName>style.visibility</p:attrName>
                                        </p:attrNameLst>
                                      </p:cBhvr>
                                      <p:to>
                                        <p:strVal val="visible"/>
                                      </p:to>
                                    </p:set>
                                    <p:animEffect transition="in" filter="strips(downRight)">
                                      <p:cBhvr>
                                        <p:cTn id="2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alphaModFix amt="26000"/>
            <a:extLst>
              <a:ext uri="{BEBA8EAE-BF5A-486C-A8C5-ECC9F3942E4B}">
                <a14:imgProps xmlns:a14="http://schemas.microsoft.com/office/drawing/2010/main">
                  <a14:imgLayer r:embed="rId3">
                    <a14:imgEffect>
                      <a14:artisticTexturizer/>
                    </a14:imgEffect>
                    <a14:imgEffect>
                      <a14:colorTemperature colorTemp="5894"/>
                    </a14:imgEffect>
                    <a14:imgEffect>
                      <a14:saturation sat="28000"/>
                    </a14:imgEffect>
                    <a14:imgEffect>
                      <a14:brightnessContrast bright="1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grpSp>
        <p:nvGrpSpPr>
          <p:cNvPr id="14" name="组合 13"/>
          <p:cNvGrpSpPr/>
          <p:nvPr/>
        </p:nvGrpSpPr>
        <p:grpSpPr>
          <a:xfrm>
            <a:off x="4114869" y="0"/>
            <a:ext cx="3249895" cy="6858000"/>
            <a:chOff x="7210222" y="3140035"/>
            <a:chExt cx="1770664" cy="3272488"/>
          </a:xfrm>
        </p:grpSpPr>
        <p:sp>
          <p:nvSpPr>
            <p:cNvPr id="16" name="矩形 15"/>
            <p:cNvSpPr/>
            <p:nvPr/>
          </p:nvSpPr>
          <p:spPr>
            <a:xfrm>
              <a:off x="7210222" y="3140035"/>
              <a:ext cx="1770664" cy="3272488"/>
            </a:xfrm>
            <a:prstGeom prst="rect">
              <a:avLst/>
            </a:pr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210222" y="3140035"/>
              <a:ext cx="1770664" cy="3272488"/>
            </a:xfrm>
            <a:prstGeom prst="rect">
              <a:avLst/>
            </a:prstGeom>
            <a:blipFill>
              <a:blip r:embed="rId4">
                <a:alphaModFix amt="26000"/>
                <a:extLst>
                  <a:ext uri="{BEBA8EAE-BF5A-486C-A8C5-ECC9F3942E4B}">
                    <a14:imgProps xmlns:a14="http://schemas.microsoft.com/office/drawing/2010/main">
                      <a14:imgLayer r:embed="rId3">
                        <a14:imgEffect>
                          <a14:sharpenSoften amount="50000"/>
                        </a14:imgEffect>
                        <a14:imgEffect>
                          <a14:colorTemperature colorTemp="5591"/>
                        </a14:imgEffect>
                        <a14:imgEffect>
                          <a14:saturation sat="28000"/>
                        </a14:imgEffect>
                        <a14:imgEffect>
                          <a14:brightnessContrast bright="18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5">
            <a:grayscl/>
            <a:lum bright="20000" contrast="-40000"/>
          </a:blip>
          <a:stretch>
            <a:fillRect/>
          </a:stretch>
        </p:blipFill>
        <p:spPr>
          <a:xfrm rot="12615590" flipV="1">
            <a:off x="3326359" y="-301195"/>
            <a:ext cx="5908430" cy="7647960"/>
          </a:xfrm>
          <a:prstGeom prst="rect">
            <a:avLst/>
          </a:prstGeom>
        </p:spPr>
      </p:pic>
      <p:pic>
        <p:nvPicPr>
          <p:cNvPr id="6" name="图片 5"/>
          <p:cNvPicPr>
            <a:picLocks noChangeAspect="1"/>
          </p:cNvPicPr>
          <p:nvPr/>
        </p:nvPicPr>
        <p:blipFill>
          <a:blip r:embed="rId5"/>
          <a:stretch>
            <a:fillRect/>
          </a:stretch>
        </p:blipFill>
        <p:spPr>
          <a:xfrm rot="12615590" flipV="1">
            <a:off x="4341779" y="2435370"/>
            <a:ext cx="3435417" cy="4446855"/>
          </a:xfrm>
          <a:prstGeom prst="rect">
            <a:avLst/>
          </a:prstGeom>
        </p:spPr>
      </p:pic>
      <p:grpSp>
        <p:nvGrpSpPr>
          <p:cNvPr id="2" name="组合 1"/>
          <p:cNvGrpSpPr/>
          <p:nvPr/>
        </p:nvGrpSpPr>
        <p:grpSpPr>
          <a:xfrm>
            <a:off x="423207" y="1730346"/>
            <a:ext cx="3057247" cy="1046440"/>
            <a:chOff x="423207" y="1730346"/>
            <a:chExt cx="3057247" cy="1046440"/>
          </a:xfrm>
        </p:grpSpPr>
        <p:sp>
          <p:nvSpPr>
            <p:cNvPr id="18" name="文本框 17"/>
            <p:cNvSpPr txBox="1"/>
            <p:nvPr/>
          </p:nvSpPr>
          <p:spPr>
            <a:xfrm>
              <a:off x="591629" y="1730346"/>
              <a:ext cx="2432925" cy="707886"/>
            </a:xfrm>
            <a:prstGeom prst="rect">
              <a:avLst/>
            </a:prstGeom>
            <a:noFill/>
          </p:spPr>
          <p:txBody>
            <a:bodyPr vert="horz" wrap="square" rtlCol="0">
              <a:spAutoFit/>
            </a:bodyPr>
            <a:lstStyle/>
            <a:p>
              <a:r>
                <a:rPr lang="ja-JP" altLang="en-US" sz="2000" dirty="0" smtClean="0">
                  <a:solidFill>
                    <a:schemeClr val="tx1">
                      <a:lumMod val="65000"/>
                      <a:lumOff val="35000"/>
                    </a:schemeClr>
                  </a:solidFill>
                  <a:latin typeface="方正行楷繁体" panose="03000509000000000000" pitchFamily="65" charset="-122"/>
                  <a:ea typeface="方正行楷繁体" panose="03000509000000000000" pitchFamily="65" charset="-122"/>
                </a:rPr>
                <a:t>兴</a:t>
              </a:r>
              <a:r>
                <a:rPr lang="ja-JP" altLang="en-US" sz="2000" dirty="0">
                  <a:solidFill>
                    <a:schemeClr val="tx1">
                      <a:lumMod val="65000"/>
                      <a:lumOff val="35000"/>
                    </a:schemeClr>
                  </a:solidFill>
                  <a:latin typeface="方正行楷繁体" panose="03000509000000000000" pitchFamily="65" charset="-122"/>
                  <a:ea typeface="方正行楷繁体" panose="03000509000000000000" pitchFamily="65" charset="-122"/>
                </a:rPr>
                <a:t>，百姓苦</a:t>
              </a:r>
              <a:r>
                <a:rPr lang="en-US" altLang="ja-JP" sz="2000" dirty="0">
                  <a:solidFill>
                    <a:schemeClr val="tx1">
                      <a:lumMod val="65000"/>
                      <a:lumOff val="35000"/>
                    </a:schemeClr>
                  </a:solidFill>
                  <a:latin typeface="方正行楷繁体" panose="03000509000000000000" pitchFamily="65" charset="-122"/>
                  <a:ea typeface="方正行楷繁体" panose="03000509000000000000" pitchFamily="65" charset="-122"/>
                </a:rPr>
                <a:t>   </a:t>
              </a:r>
              <a:endParaRPr lang="zh-CN" altLang="en-US" sz="2000" dirty="0">
                <a:solidFill>
                  <a:schemeClr val="tx1">
                    <a:lumMod val="65000"/>
                    <a:lumOff val="35000"/>
                  </a:schemeClr>
                </a:solidFill>
                <a:latin typeface="方正行楷繁体" panose="03000509000000000000" pitchFamily="65" charset="-122"/>
                <a:ea typeface="方正行楷繁体" panose="03000509000000000000" pitchFamily="65" charset="-122"/>
              </a:endParaRPr>
            </a:p>
            <a:p>
              <a:endParaRPr lang="zh-CN" altLang="en-US" sz="2000" dirty="0">
                <a:solidFill>
                  <a:schemeClr val="tx1">
                    <a:lumMod val="65000"/>
                    <a:lumOff val="35000"/>
                  </a:schemeClr>
                </a:solidFill>
                <a:latin typeface="方正行楷繁体" panose="03000509000000000000" pitchFamily="65" charset="-122"/>
                <a:ea typeface="方正行楷繁体" panose="03000509000000000000" pitchFamily="65" charset="-122"/>
              </a:endParaRPr>
            </a:p>
          </p:txBody>
        </p:sp>
        <p:cxnSp>
          <p:nvCxnSpPr>
            <p:cNvPr id="19" name="直接连接符 18"/>
            <p:cNvCxnSpPr/>
            <p:nvPr/>
          </p:nvCxnSpPr>
          <p:spPr>
            <a:xfrm flipH="1">
              <a:off x="437612" y="2218397"/>
              <a:ext cx="2728545" cy="0"/>
            </a:xfrm>
            <a:prstGeom prst="line">
              <a:avLst/>
            </a:prstGeom>
          </p:spPr>
          <p:style>
            <a:lnRef idx="1">
              <a:schemeClr val="dk1"/>
            </a:lnRef>
            <a:fillRef idx="0">
              <a:schemeClr val="dk1"/>
            </a:fillRef>
            <a:effectRef idx="0">
              <a:schemeClr val="dk1"/>
            </a:effectRef>
            <a:fontRef idx="minor">
              <a:schemeClr val="tx1"/>
            </a:fontRef>
          </p:style>
        </p:cxnSp>
        <p:sp>
          <p:nvSpPr>
            <p:cNvPr id="20" name="矩形 19"/>
            <p:cNvSpPr/>
            <p:nvPr/>
          </p:nvSpPr>
          <p:spPr>
            <a:xfrm>
              <a:off x="423207" y="2253566"/>
              <a:ext cx="3057247" cy="523220"/>
            </a:xfrm>
            <a:prstGeom prst="rect">
              <a:avLst/>
            </a:prstGeom>
          </p:spPr>
          <p:txBody>
            <a:bodyPr vert="horz" wrap="none">
              <a:spAutoFit/>
            </a:bodyPr>
            <a:lstStyle/>
            <a:p>
              <a:r>
                <a:rPr lang="zh-CN" altLang="en-US" sz="1400" dirty="0">
                  <a:solidFill>
                    <a:schemeClr val="tx1">
                      <a:lumMod val="65000"/>
                      <a:lumOff val="35000"/>
                    </a:schemeClr>
                  </a:solidFill>
                  <a:latin typeface="方正古隶简体" panose="03000509000000000000" pitchFamily="65" charset="-122"/>
                  <a:ea typeface="方正古隶简体" panose="03000509000000000000" pitchFamily="65" charset="-122"/>
                </a:rPr>
                <a:t>新年都未有芳华，二月初惊见草芽。</a:t>
              </a:r>
              <a:endParaRPr lang="en-US" altLang="zh-CN" sz="1400" dirty="0">
                <a:solidFill>
                  <a:schemeClr val="tx1">
                    <a:lumMod val="65000"/>
                    <a:lumOff val="35000"/>
                  </a:schemeClr>
                </a:solidFill>
                <a:latin typeface="方正古隶简体" panose="03000509000000000000" pitchFamily="65" charset="-122"/>
                <a:ea typeface="方正古隶简体" panose="03000509000000000000" pitchFamily="65" charset="-122"/>
              </a:endParaRPr>
            </a:p>
            <a:p>
              <a:r>
                <a:rPr lang="zh-CN" altLang="en-US" sz="1400" dirty="0">
                  <a:solidFill>
                    <a:schemeClr val="tx1">
                      <a:lumMod val="65000"/>
                      <a:lumOff val="35000"/>
                    </a:schemeClr>
                  </a:solidFill>
                  <a:latin typeface="方正古隶简体" panose="03000509000000000000" pitchFamily="65" charset="-122"/>
                  <a:ea typeface="方正古隶简体" panose="03000509000000000000" pitchFamily="65" charset="-122"/>
                </a:rPr>
                <a:t>白雪却嫌春色晚，故穿庭树作飞花。</a:t>
              </a:r>
            </a:p>
          </p:txBody>
        </p:sp>
      </p:grpSp>
      <p:grpSp>
        <p:nvGrpSpPr>
          <p:cNvPr id="4" name="组合 3"/>
          <p:cNvGrpSpPr/>
          <p:nvPr/>
        </p:nvGrpSpPr>
        <p:grpSpPr>
          <a:xfrm>
            <a:off x="8723146" y="2832316"/>
            <a:ext cx="3057247" cy="1046440"/>
            <a:chOff x="8723146" y="2832316"/>
            <a:chExt cx="3057247" cy="1046440"/>
          </a:xfrm>
        </p:grpSpPr>
        <p:sp>
          <p:nvSpPr>
            <p:cNvPr id="28" name="文本框 27"/>
            <p:cNvSpPr txBox="1"/>
            <p:nvPr/>
          </p:nvSpPr>
          <p:spPr>
            <a:xfrm>
              <a:off x="8891568" y="2832316"/>
              <a:ext cx="2432925" cy="707886"/>
            </a:xfrm>
            <a:prstGeom prst="rect">
              <a:avLst/>
            </a:prstGeom>
            <a:noFill/>
          </p:spPr>
          <p:txBody>
            <a:bodyPr vert="horz" wrap="square" rtlCol="0">
              <a:spAutoFit/>
            </a:bodyPr>
            <a:lstStyle/>
            <a:p>
              <a:r>
                <a:rPr lang="ja-JP" altLang="en-US" sz="2000" dirty="0" smtClean="0">
                  <a:solidFill>
                    <a:schemeClr val="tx1">
                      <a:lumMod val="65000"/>
                      <a:lumOff val="35000"/>
                    </a:schemeClr>
                  </a:solidFill>
                  <a:latin typeface="方正行楷繁体" panose="03000509000000000000" pitchFamily="65" charset="-122"/>
                  <a:ea typeface="方正行楷繁体" panose="03000509000000000000" pitchFamily="65" charset="-122"/>
                </a:rPr>
                <a:t>亡</a:t>
              </a:r>
              <a:r>
                <a:rPr lang="ja-JP" altLang="en-US" sz="2000" dirty="0">
                  <a:solidFill>
                    <a:schemeClr val="tx1">
                      <a:lumMod val="65000"/>
                      <a:lumOff val="35000"/>
                    </a:schemeClr>
                  </a:solidFill>
                  <a:latin typeface="方正行楷繁体" panose="03000509000000000000" pitchFamily="65" charset="-122"/>
                  <a:ea typeface="方正行楷繁体" panose="03000509000000000000" pitchFamily="65" charset="-122"/>
                </a:rPr>
                <a:t>，百姓苦。</a:t>
              </a:r>
              <a:endParaRPr lang="zh-CN" altLang="en-US" sz="2000" dirty="0">
                <a:solidFill>
                  <a:schemeClr val="tx1">
                    <a:lumMod val="65000"/>
                    <a:lumOff val="35000"/>
                  </a:schemeClr>
                </a:solidFill>
                <a:latin typeface="方正行楷繁体" panose="03000509000000000000" pitchFamily="65" charset="-122"/>
                <a:ea typeface="方正行楷繁体" panose="03000509000000000000" pitchFamily="65" charset="-122"/>
              </a:endParaRPr>
            </a:p>
            <a:p>
              <a:endParaRPr lang="zh-CN" altLang="en-US" sz="2000" dirty="0">
                <a:solidFill>
                  <a:schemeClr val="tx1">
                    <a:lumMod val="65000"/>
                    <a:lumOff val="35000"/>
                  </a:schemeClr>
                </a:solidFill>
                <a:latin typeface="方正行楷繁体" panose="03000509000000000000" pitchFamily="65" charset="-122"/>
                <a:ea typeface="方正行楷繁体" panose="03000509000000000000" pitchFamily="65" charset="-122"/>
              </a:endParaRPr>
            </a:p>
          </p:txBody>
        </p:sp>
        <p:cxnSp>
          <p:nvCxnSpPr>
            <p:cNvPr id="29" name="直接连接符 28"/>
            <p:cNvCxnSpPr/>
            <p:nvPr/>
          </p:nvCxnSpPr>
          <p:spPr>
            <a:xfrm flipH="1">
              <a:off x="8737551" y="3320367"/>
              <a:ext cx="2728545" cy="0"/>
            </a:xfrm>
            <a:prstGeom prst="line">
              <a:avLst/>
            </a:prstGeom>
          </p:spPr>
          <p:style>
            <a:lnRef idx="1">
              <a:schemeClr val="dk1"/>
            </a:lnRef>
            <a:fillRef idx="0">
              <a:schemeClr val="dk1"/>
            </a:fillRef>
            <a:effectRef idx="0">
              <a:schemeClr val="dk1"/>
            </a:effectRef>
            <a:fontRef idx="minor">
              <a:schemeClr val="tx1"/>
            </a:fontRef>
          </p:style>
        </p:cxnSp>
        <p:sp>
          <p:nvSpPr>
            <p:cNvPr id="30" name="矩形 29"/>
            <p:cNvSpPr/>
            <p:nvPr/>
          </p:nvSpPr>
          <p:spPr>
            <a:xfrm>
              <a:off x="8723146" y="3355536"/>
              <a:ext cx="3057247" cy="523220"/>
            </a:xfrm>
            <a:prstGeom prst="rect">
              <a:avLst/>
            </a:prstGeom>
          </p:spPr>
          <p:txBody>
            <a:bodyPr vert="horz" wrap="none">
              <a:spAutoFit/>
            </a:bodyPr>
            <a:lstStyle/>
            <a:p>
              <a:r>
                <a:rPr lang="zh-CN" altLang="en-US" sz="1400" dirty="0">
                  <a:solidFill>
                    <a:schemeClr val="tx1">
                      <a:lumMod val="65000"/>
                      <a:lumOff val="35000"/>
                    </a:schemeClr>
                  </a:solidFill>
                  <a:latin typeface="方正古隶简体" panose="03000509000000000000" pitchFamily="65" charset="-122"/>
                  <a:ea typeface="方正古隶简体" panose="03000509000000000000" pitchFamily="65" charset="-122"/>
                </a:rPr>
                <a:t>新年都未有芳华，二月初惊见草芽。</a:t>
              </a:r>
              <a:endParaRPr lang="en-US" altLang="zh-CN" sz="1400" dirty="0">
                <a:solidFill>
                  <a:schemeClr val="tx1">
                    <a:lumMod val="65000"/>
                    <a:lumOff val="35000"/>
                  </a:schemeClr>
                </a:solidFill>
                <a:latin typeface="方正古隶简体" panose="03000509000000000000" pitchFamily="65" charset="-122"/>
                <a:ea typeface="方正古隶简体" panose="03000509000000000000" pitchFamily="65" charset="-122"/>
              </a:endParaRPr>
            </a:p>
            <a:p>
              <a:r>
                <a:rPr lang="zh-CN" altLang="en-US" sz="1400" dirty="0">
                  <a:solidFill>
                    <a:schemeClr val="tx1">
                      <a:lumMod val="65000"/>
                      <a:lumOff val="35000"/>
                    </a:schemeClr>
                  </a:solidFill>
                  <a:latin typeface="方正古隶简体" panose="03000509000000000000" pitchFamily="65" charset="-122"/>
                  <a:ea typeface="方正古隶简体" panose="03000509000000000000" pitchFamily="65" charset="-122"/>
                </a:rPr>
                <a:t>白雪却嫌春色晚，故穿庭树作飞花。</a:t>
              </a:r>
            </a:p>
          </p:txBody>
        </p:sp>
      </p:grpSp>
    </p:spTree>
    <p:extLst>
      <p:ext uri="{BB962C8B-B14F-4D97-AF65-F5344CB8AC3E}">
        <p14:creationId xmlns:p14="http://schemas.microsoft.com/office/powerpoint/2010/main" val="12800232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
        <p15:prstTrans prst="drap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1000"/>
                                        <p:tgtEl>
                                          <p:spTgt spid="2"/>
                                        </p:tgtEl>
                                      </p:cBhvr>
                                    </p:animEffect>
                                  </p:childTnLst>
                                </p:cTn>
                              </p:par>
                            </p:childTnLst>
                          </p:cTn>
                        </p:par>
                        <p:par>
                          <p:cTn id="8" fill="hold">
                            <p:stCondLst>
                              <p:cond delay="1000"/>
                            </p:stCondLst>
                            <p:childTnLst>
                              <p:par>
                                <p:cTn id="9" presetID="18" presetClass="entr" presetSubtype="6" fill="hold" nodeType="afterEffect">
                                  <p:stCondLst>
                                    <p:cond delay="0"/>
                                  </p:stCondLst>
                                  <p:iterate type="lt">
                                    <p:tmPct val="10000"/>
                                  </p:iterate>
                                  <p:childTnLst>
                                    <p:set>
                                      <p:cBhvr>
                                        <p:cTn id="10" dur="1" fill="hold">
                                          <p:stCondLst>
                                            <p:cond delay="0"/>
                                          </p:stCondLst>
                                        </p:cTn>
                                        <p:tgtEl>
                                          <p:spTgt spid="4"/>
                                        </p:tgtEl>
                                        <p:attrNameLst>
                                          <p:attrName>style.visibility</p:attrName>
                                        </p:attrNameLst>
                                      </p:cBhvr>
                                      <p:to>
                                        <p:strVal val="visible"/>
                                      </p:to>
                                    </p:set>
                                    <p:animEffect transition="in" filter="strips(downRight)">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868</TotalTime>
  <Words>405</Words>
  <Application>Microsoft Office PowerPoint</Application>
  <PresentationFormat>Widescreen</PresentationFormat>
  <Paragraphs>59</Paragraphs>
  <Slides>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方正行楷繁体</vt:lpstr>
      <vt:lpstr>Calibri</vt:lpstr>
      <vt:lpstr>等线 Light</vt:lpstr>
      <vt:lpstr>Adobe Devanagari</vt:lpstr>
      <vt:lpstr>等线</vt:lpstr>
      <vt:lpstr>Arial</vt:lpstr>
      <vt:lpstr>游ゴシック</vt:lpstr>
      <vt:lpstr>宋体</vt:lpstr>
      <vt:lpstr>方正古隶简体</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Huy Mac Quang</cp:lastModifiedBy>
  <cp:revision>150</cp:revision>
  <dcterms:created xsi:type="dcterms:W3CDTF">2016-07-26T07:52:43Z</dcterms:created>
  <dcterms:modified xsi:type="dcterms:W3CDTF">2020-10-13T16:46:21Z</dcterms:modified>
</cp:coreProperties>
</file>